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99" r:id="rId3"/>
  </p:sldMasterIdLst>
  <p:sldIdLst>
    <p:sldId id="293" r:id="rId4"/>
    <p:sldId id="273" r:id="rId5"/>
    <p:sldId id="274" r:id="rId6"/>
    <p:sldId id="275" r:id="rId7"/>
    <p:sldId id="277" r:id="rId8"/>
    <p:sldId id="288" r:id="rId9"/>
    <p:sldId id="289" r:id="rId10"/>
    <p:sldId id="290" r:id="rId11"/>
    <p:sldId id="291" r:id="rId12"/>
    <p:sldId id="282" r:id="rId13"/>
    <p:sldId id="295" r:id="rId14"/>
  </p:sldIdLst>
  <p:sldSz cx="9144000" cy="6858000" type="screen4x3"/>
  <p:notesSz cx="6858000" cy="9144000"/>
  <p:custDataLst>
    <p:tags r:id="rId15"/>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FFFF00"/>
    <a:srgbClr val="0000FF"/>
    <a:srgbClr val="FF00FF"/>
    <a:srgbClr val="FF3300"/>
    <a:srgbClr val="990000"/>
    <a:srgbClr val="FFFF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858"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DAA1A4-6456-4497-8E11-DAEC74F357D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4A234C-6667-4DBE-B54F-1E4A166E2CF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9CD75A-D6D3-4F1B-B733-6F2F9FD2C35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D3FF29-2A02-41FA-8CD4-198B94C4D7E8}"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8B95A6-2A95-4A0D-8A01-17A0597F3BA9}"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AB92B2-B094-40CF-AA7A-A1BF19B3F293}"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FD2874C-9488-4DF2-BC8A-F14ED9CEC37C}"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A32F688-D89F-408F-BFB5-D13C9B0F8E6D}"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5D12D83-BD31-4AC8-8F32-D6526F65C805}"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B217FC5-7B48-4F6F-9B82-0CE2B5256E55}"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603D3F2-6406-4BF5-AF4F-9434AEBE8D8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C2E446-AF3B-4442-AA39-57636E9FAD9B}"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6F52051-B06D-4952-81CA-4C3C8AC58EAF}"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4528E05-F40C-49E3-97D7-5B82155CBA82}"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BF5C57D-A438-4F73-915C-482D5D763141}"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3D02499-F59D-467A-93FF-AD42DA1D7604}"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A1709E0-078B-4BD5-ADE2-09AA11DF4493}" type="datetimeFigureOut">
              <a:rPr lang="en-US"/>
              <a:pPr>
                <a:defRPr/>
              </a:pPr>
              <a:t>8/14/2021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9169417-164A-4BD5-9C01-852C9CAA79BC}" type="slidenum">
              <a:rPr lang="en-US"/>
              <a:pPr>
                <a:defRPr/>
              </a:pPr>
              <a:t>‹#›</a:t>
            </a:fld>
            <a:endParaRPr lang="en-US"/>
          </a:p>
        </p:txBody>
      </p:sp>
    </p:spTree>
  </p:cSld>
  <p:clrMapOvr>
    <a:masterClrMapping/>
  </p:clrMapOvr>
  <p:transition>
    <p:comb/>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55107E9-9295-4BE9-AE2B-C8C642875C0E}" type="datetimeFigureOut">
              <a:rPr lang="en-US"/>
              <a:pPr>
                <a:defRPr/>
              </a:pPr>
              <a:t>8/14/2021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9DB300B-21BB-4892-92FC-1F760FFA2CA8}" type="slidenum">
              <a:rPr lang="en-US"/>
              <a:pPr>
                <a:defRPr/>
              </a:pPr>
              <a:t>‹#›</a:t>
            </a:fld>
            <a:endParaRPr lang="en-US"/>
          </a:p>
        </p:txBody>
      </p:sp>
    </p:spTree>
  </p:cSld>
  <p:clrMapOvr>
    <a:masterClrMapping/>
  </p:clrMapOvr>
  <p:transition>
    <p:comb/>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6352A16-C1A6-4C52-948F-C17CC6F22FB0}" type="datetimeFigureOut">
              <a:rPr lang="en-US"/>
              <a:pPr>
                <a:defRPr/>
              </a:pPr>
              <a:t>8/14/2021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A74DB0C-7032-46BF-9ABE-4C861AF2F9C4}" type="slidenum">
              <a:rPr lang="en-US"/>
              <a:pPr>
                <a:defRPr/>
              </a:pPr>
              <a:t>‹#›</a:t>
            </a:fld>
            <a:endParaRPr lang="en-US"/>
          </a:p>
        </p:txBody>
      </p:sp>
    </p:spTree>
  </p:cSld>
  <p:clrMapOvr>
    <a:masterClrMapping/>
  </p:clrMapOvr>
  <p:transition>
    <p:comb/>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E501F9E-7918-4A99-999B-CA5254049CE5}" type="datetimeFigureOut">
              <a:rPr lang="en-US"/>
              <a:pPr>
                <a:defRPr/>
              </a:pPr>
              <a:t>8/14/2021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88316C0-1617-4B63-9FBC-41F890E23403}" type="slidenum">
              <a:rPr lang="en-US"/>
              <a:pPr>
                <a:defRPr/>
              </a:pPr>
              <a:t>‹#›</a:t>
            </a:fld>
            <a:endParaRPr lang="en-US"/>
          </a:p>
        </p:txBody>
      </p:sp>
    </p:spTree>
  </p:cSld>
  <p:clrMapOvr>
    <a:masterClrMapping/>
  </p:clrMapOvr>
  <p:transition>
    <p:comb/>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FC81AA0-5E0C-4C25-B1A5-BC35C8C0D7AA}" type="datetimeFigureOut">
              <a:rPr lang="en-US"/>
              <a:pPr>
                <a:defRPr/>
              </a:pPr>
              <a:t>8/14/2021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FB14CF4-BAAA-4717-8F60-88CB5CDD911B}" type="slidenum">
              <a:rPr lang="en-US"/>
              <a:pPr>
                <a:defRPr/>
              </a:pPr>
              <a:t>‹#›</a:t>
            </a:fld>
            <a:endParaRPr lang="en-US"/>
          </a:p>
        </p:txBody>
      </p:sp>
    </p:spTree>
  </p:cSld>
  <p:clrMapOvr>
    <a:masterClrMapping/>
  </p:clrMapOvr>
  <p:transition>
    <p:comb/>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26EB92B-889B-4872-A16B-0C9774ED252B}" type="datetimeFigureOut">
              <a:rPr lang="en-US"/>
              <a:pPr>
                <a:defRPr/>
              </a:pPr>
              <a:t>8/14/2021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D4CDA60-5A94-4952-AB49-F70B72D8885C}" type="slidenum">
              <a:rPr lang="en-US"/>
              <a:pPr>
                <a:defRPr/>
              </a:pPr>
              <a:t>‹#›</a:t>
            </a:fld>
            <a:endParaRPr lang="en-US"/>
          </a:p>
        </p:txBody>
      </p:sp>
    </p:spTree>
  </p:cSld>
  <p:clrMapOvr>
    <a:masterClrMapping/>
  </p:clrMapOvr>
  <p:transition>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0A9308-0807-424E-8BF1-13422C16F9DA}"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7F2B1D7-9281-4661-852B-04837D64AA35}" type="datetimeFigureOut">
              <a:rPr lang="en-US"/>
              <a:pPr>
                <a:defRPr/>
              </a:pPr>
              <a:t>8/14/2021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6CEE111-1F40-4505-AA3F-18022B511AF2}" type="slidenum">
              <a:rPr lang="en-US"/>
              <a:pPr>
                <a:defRPr/>
              </a:pPr>
              <a:t>‹#›</a:t>
            </a:fld>
            <a:endParaRPr lang="en-US"/>
          </a:p>
        </p:txBody>
      </p:sp>
    </p:spTree>
  </p:cSld>
  <p:clrMapOvr>
    <a:masterClrMapping/>
  </p:clrMapOvr>
  <p:transition>
    <p:comb/>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3D817E5-8BA4-4E3D-B476-ED56FC827F67}" type="datetimeFigureOut">
              <a:rPr lang="en-US"/>
              <a:pPr>
                <a:defRPr/>
              </a:pPr>
              <a:t>8/14/2021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B31635A-A99D-4F98-AA66-C6DF216E5C99}" type="slidenum">
              <a:rPr lang="en-US"/>
              <a:pPr>
                <a:defRPr/>
              </a:pPr>
              <a:t>‹#›</a:t>
            </a:fld>
            <a:endParaRPr lang="en-US"/>
          </a:p>
        </p:txBody>
      </p:sp>
    </p:spTree>
  </p:cSld>
  <p:clrMapOvr>
    <a:masterClrMapping/>
  </p:clrMapOvr>
  <p:transition>
    <p:comb/>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F789558-868C-41B5-88D8-46189B5FCF25}" type="datetimeFigureOut">
              <a:rPr lang="en-US"/>
              <a:pPr>
                <a:defRPr/>
              </a:pPr>
              <a:t>8/14/2021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61B2971-E032-4787-8736-C61EA6CEEA60}" type="slidenum">
              <a:rPr lang="en-US"/>
              <a:pPr>
                <a:defRPr/>
              </a:pPr>
              <a:t>‹#›</a:t>
            </a:fld>
            <a:endParaRPr lang="en-US"/>
          </a:p>
        </p:txBody>
      </p:sp>
    </p:spTree>
  </p:cSld>
  <p:clrMapOvr>
    <a:masterClrMapping/>
  </p:clrMapOvr>
  <p:transition>
    <p:comb/>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82C5B7-D82A-4C1D-9B9B-E05FEEEAB614}" type="datetimeFigureOut">
              <a:rPr lang="en-US"/>
              <a:pPr>
                <a:defRPr/>
              </a:pPr>
              <a:t>8/14/2021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F00B6D5-BE90-4BF3-ACFB-75A2D72AB0E4}" type="slidenum">
              <a:rPr lang="en-US"/>
              <a:pPr>
                <a:defRPr/>
              </a:pPr>
              <a:t>‹#›</a:t>
            </a:fld>
            <a:endParaRPr lang="en-US"/>
          </a:p>
        </p:txBody>
      </p:sp>
    </p:spTree>
  </p:cSld>
  <p:clrMapOvr>
    <a:masterClrMapping/>
  </p:clrMapOvr>
  <p:transition>
    <p:comb/>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B9936F1-5072-4B40-B100-91EAFB98FEC9}" type="datetimeFigureOut">
              <a:rPr lang="en-US"/>
              <a:pPr>
                <a:defRPr/>
              </a:pPr>
              <a:t>8/14/2021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C005AB-52EB-4C98-87C7-A491ED625812}" type="slidenum">
              <a:rPr lang="en-US"/>
              <a:pPr>
                <a:defRPr/>
              </a:pPr>
              <a:t>‹#›</a:t>
            </a:fld>
            <a:endParaRPr lang="en-US"/>
          </a:p>
        </p:txBody>
      </p:sp>
    </p:spTree>
  </p:cSld>
  <p:clrMapOvr>
    <a:masterClrMapping/>
  </p:clrMapOvr>
  <p:transition>
    <p:comb/>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pPr>
              <a:defRPr/>
            </a:pPr>
            <a:fld id="{64AF4918-EBA9-46D2-A362-C9957060D6A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E14161-148B-4927-9B96-4E40D6CF345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B02B241-4FDC-408D-8FB5-58A9B8A5620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166BA14-361D-41DC-943C-FCC2BFAAC4D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F784A3E-9760-4C11-91C3-5A6116234BF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E5BBB6D-D356-4805-94DE-F98B4E795D4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CB14F29-E818-4295-AE3E-E8123571F10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8ACCC882-836F-4305-8277-C66D733CF5B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861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pPr>
              <a:defRPr/>
            </a:pPr>
            <a:endParaRPr lang="en-US"/>
          </a:p>
        </p:txBody>
      </p:sp>
      <p:sp>
        <p:nvSpPr>
          <p:cNvPr id="6861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pPr>
              <a:defRPr/>
            </a:pPr>
            <a:endParaRPr lang="en-US"/>
          </a:p>
        </p:txBody>
      </p:sp>
      <p:sp>
        <p:nvSpPr>
          <p:cNvPr id="6861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pPr>
              <a:defRPr/>
            </a:pPr>
            <a:fld id="{3EA6E008-C45D-4AC4-94C3-5CDD7F32E1F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E6DCAC"/>
            </a:gs>
            <a:gs pos="12000">
              <a:srgbClr val="E6D78A"/>
            </a:gs>
            <a:gs pos="30000">
              <a:srgbClr val="C7AC4C"/>
            </a:gs>
            <a:gs pos="45000">
              <a:srgbClr val="E6D78A"/>
            </a:gs>
            <a:gs pos="77000">
              <a:srgbClr val="C7AC4C"/>
            </a:gs>
            <a:gs pos="100000">
              <a:srgbClr val="E6DCAC"/>
            </a:gs>
          </a:gsLst>
          <a:lin ang="13500000" scaled="1"/>
        </a:gra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220E57C-24B0-4400-B5AB-3210637E9B63}" type="datetimeFigureOut">
              <a:rPr lang="en-US"/>
              <a:pPr>
                <a:defRPr/>
              </a:pPr>
              <a:t>8/14/2021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B4DEA18-C7B4-479A-8953-A4341C62BF4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Lst>
  <p:transition>
    <p:comb/>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image" Target="../media/image4.wmf"/><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slide" Target="slide2.xml"/><Relationship Id="rId1" Type="http://schemas.openxmlformats.org/officeDocument/2006/relationships/slideLayout" Target="../slideLayouts/slideLayout25.xml"/><Relationship Id="rId5" Type="http://schemas.openxmlformats.org/officeDocument/2006/relationships/image" Target="../media/image1.jpeg"/><Relationship Id="rId4" Type="http://schemas.openxmlformats.org/officeDocument/2006/relationships/slide" Target="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slide" Target="slide2.xml"/><Relationship Id="rId1" Type="http://schemas.openxmlformats.org/officeDocument/2006/relationships/slideLayout" Target="../slideLayouts/slideLayout25.xml"/><Relationship Id="rId5" Type="http://schemas.openxmlformats.org/officeDocument/2006/relationships/image" Target="../media/image1.jpeg"/><Relationship Id="rId4" Type="http://schemas.openxmlformats.org/officeDocument/2006/relationships/slide" Target="slide4.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4"/>
          <p:cNvSpPr>
            <a:spLocks noChangeArrowheads="1" noChangeShapeType="1" noTextEdit="1"/>
          </p:cNvSpPr>
          <p:nvPr/>
        </p:nvSpPr>
        <p:spPr bwMode="auto">
          <a:xfrm>
            <a:off x="1255424" y="381000"/>
            <a:ext cx="7772400" cy="914400"/>
          </a:xfrm>
          <a:prstGeom prst="rect">
            <a:avLst/>
          </a:prstGeom>
        </p:spPr>
        <p:txBody>
          <a:bodyPr wrap="none" fromWordArt="1">
            <a:prstTxWarp prst="textPlain">
              <a:avLst>
                <a:gd name="adj" fmla="val 50000"/>
              </a:avLst>
            </a:prstTxWarp>
          </a:bodyPr>
          <a:lstStyle/>
          <a:p>
            <a:pPr algn="ctr"/>
            <a:r>
              <a:rPr lang="en-US" sz="3600" b="1" kern="10" dirty="0">
                <a:ln w="12700">
                  <a:solidFill>
                    <a:srgbClr val="FF00FF"/>
                  </a:solidFill>
                  <a:round/>
                  <a:headEnd/>
                  <a:tailEnd/>
                </a:ln>
                <a:solidFill>
                  <a:srgbClr val="00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TRƯỜNG TH TRẦN BÌNH TRỌNG</a:t>
            </a:r>
            <a:endParaRPr lang="vi-VN" sz="3600" b="1" kern="10" dirty="0">
              <a:ln w="12700">
                <a:solidFill>
                  <a:srgbClr val="FF00FF"/>
                </a:solidFill>
                <a:round/>
                <a:headEnd/>
                <a:tailEnd/>
              </a:ln>
              <a:solidFill>
                <a:srgbClr val="00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pic>
        <p:nvPicPr>
          <p:cNvPr id="5"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445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WordArt 9"/>
          <p:cNvSpPr>
            <a:spLocks noChangeArrowheads="1" noChangeShapeType="1" noTextEdit="1"/>
          </p:cNvSpPr>
          <p:nvPr/>
        </p:nvSpPr>
        <p:spPr bwMode="auto">
          <a:xfrm>
            <a:off x="1220788" y="5334000"/>
            <a:ext cx="6732588" cy="436563"/>
          </a:xfrm>
          <a:prstGeom prst="rect">
            <a:avLst/>
          </a:prstGeom>
        </p:spPr>
        <p:txBody>
          <a:bodyPr wrap="none" fromWordArt="1">
            <a:prstTxWarp prst="textPlain">
              <a:avLst>
                <a:gd name="adj" fmla="val 50000"/>
              </a:avLst>
            </a:prstTxWarp>
          </a:bodyPr>
          <a:lstStyle/>
          <a:p>
            <a:pPr algn="ctr"/>
            <a:r>
              <a:rPr lang="vi-VN" sz="5400" b="1" kern="10" dirty="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GIÁO VIÊN: HỒ CAO THÙY MINH</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1371600"/>
            <a:ext cx="3368599" cy="1042217"/>
          </a:xfrm>
          <a:prstGeom prst="rect">
            <a:avLst/>
          </a:prstGeom>
        </p:spPr>
      </p:pic>
      <p:sp>
        <p:nvSpPr>
          <p:cNvPr id="9" name="WordArt 8"/>
          <p:cNvSpPr>
            <a:spLocks noChangeArrowheads="1" noChangeShapeType="1" noTextEdit="1"/>
          </p:cNvSpPr>
          <p:nvPr/>
        </p:nvSpPr>
        <p:spPr bwMode="auto">
          <a:xfrm>
            <a:off x="3505200" y="1460283"/>
            <a:ext cx="4267200" cy="628650"/>
          </a:xfrm>
          <a:prstGeom prst="rect">
            <a:avLst/>
          </a:prstGeom>
        </p:spPr>
        <p:txBody>
          <a:bodyPr wrap="none" fromWordArt="1">
            <a:prstTxWarp prst="textPlain">
              <a:avLst>
                <a:gd name="adj" fmla="val 50000"/>
              </a:avLst>
            </a:prstTxWarp>
          </a:bodyPr>
          <a:lstStyle/>
          <a:p>
            <a:r>
              <a:rPr lang="vi-VN" b="1" kern="10" dirty="0"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Tập đọc – </a:t>
            </a:r>
            <a:r>
              <a:rPr lang="vi-VN" b="1" kern="10" dirty="0" smtClean="0">
                <a:ln w="9525">
                  <a:solidFill>
                    <a:srgbClr val="0000FF"/>
                  </a:solidFill>
                  <a:round/>
                  <a:headEnd/>
                  <a:tailEnd/>
                </a:ln>
                <a:solidFill>
                  <a:srgbClr val="003300"/>
                </a:solidFill>
                <a:effectLst>
                  <a:outerShdw dist="45791" dir="2021404" algn="ctr" rotWithShape="0">
                    <a:srgbClr val="B2B2B2">
                      <a:alpha val="79999"/>
                    </a:srgbClr>
                  </a:outerShdw>
                </a:effectLst>
                <a:latin typeface="Times New Roman"/>
                <a:cs typeface="Times New Roman"/>
              </a:rPr>
              <a:t>Lớp </a:t>
            </a:r>
            <a:r>
              <a:rPr lang="en-US" b="1" kern="10" dirty="0">
                <a:ln w="9525">
                  <a:solidFill>
                    <a:srgbClr val="0000FF"/>
                  </a:solidFill>
                  <a:round/>
                  <a:headEnd/>
                  <a:tailEnd/>
                </a:ln>
                <a:solidFill>
                  <a:srgbClr val="003300"/>
                </a:solidFill>
                <a:latin typeface="Arial"/>
              </a:rPr>
              <a:t>3</a:t>
            </a:r>
            <a:r>
              <a:rPr lang="vi-VN" b="1" kern="10" dirty="0"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a:t>
            </a:r>
            <a:endParaRPr lang="vi-VN"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pic>
        <p:nvPicPr>
          <p:cNvPr id="10" name="Picture 9"/>
          <p:cNvPicPr>
            <a:picLocks noChangeAspect="1"/>
          </p:cNvPicPr>
          <p:nvPr/>
        </p:nvPicPr>
        <p:blipFill>
          <a:blip r:embed="rId4" cstate="print">
            <a:extLst>
              <a:ext uri="{BEBA8EAE-BF5A-486C-A8C5-ECC9F3942E4B}">
                <a14:imgProps xmlns:a14="http://schemas.microsoft.com/office/drawing/2010/main">
                  <a14:imgLayer r:embed="rId5">
                    <a14:imgEffect>
                      <a14:backgroundRemoval t="366" b="100000" l="0" r="100000"/>
                    </a14:imgEffect>
                  </a14:imgLayer>
                </a14:imgProps>
              </a:ext>
              <a:ext uri="{28A0092B-C50C-407E-A947-70E740481C1C}">
                <a14:useLocalDpi xmlns:a14="http://schemas.microsoft.com/office/drawing/2010/main" val="0"/>
              </a:ext>
            </a:extLst>
          </a:blip>
          <a:stretch>
            <a:fillRect/>
          </a:stretch>
        </p:blipFill>
        <p:spPr>
          <a:xfrm>
            <a:off x="5704091" y="6019800"/>
            <a:ext cx="1001509" cy="996046"/>
          </a:xfrm>
          <a:prstGeom prst="rect">
            <a:avLst/>
          </a:prstGeom>
        </p:spPr>
      </p:pic>
      <p:pic>
        <p:nvPicPr>
          <p:cNvPr id="11" name="Picture 10"/>
          <p:cNvPicPr>
            <a:picLocks noChangeAspect="1"/>
          </p:cNvPicPr>
          <p:nvPr/>
        </p:nvPicPr>
        <p:blipFill>
          <a:blip r:embed="rId4" cstate="print">
            <a:extLst>
              <a:ext uri="{BEBA8EAE-BF5A-486C-A8C5-ECC9F3942E4B}">
                <a14:imgProps xmlns:a14="http://schemas.microsoft.com/office/drawing/2010/main">
                  <a14:imgLayer r:embed="rId5">
                    <a14:imgEffect>
                      <a14:backgroundRemoval t="366" b="100000" l="0" r="100000"/>
                    </a14:imgEffect>
                  </a14:imgLayer>
                </a14:imgProps>
              </a:ext>
              <a:ext uri="{28A0092B-C50C-407E-A947-70E740481C1C}">
                <a14:useLocalDpi xmlns:a14="http://schemas.microsoft.com/office/drawing/2010/main" val="0"/>
              </a:ext>
            </a:extLst>
          </a:blip>
          <a:stretch>
            <a:fillRect/>
          </a:stretch>
        </p:blipFill>
        <p:spPr>
          <a:xfrm>
            <a:off x="5018291" y="5964215"/>
            <a:ext cx="1001509" cy="996046"/>
          </a:xfrm>
          <a:prstGeom prst="rect">
            <a:avLst/>
          </a:prstGeom>
        </p:spPr>
      </p:pic>
      <p:pic>
        <p:nvPicPr>
          <p:cNvPr id="12" name="Picture 11"/>
          <p:cNvPicPr>
            <a:picLocks noChangeAspect="1"/>
          </p:cNvPicPr>
          <p:nvPr/>
        </p:nvPicPr>
        <p:blipFill>
          <a:blip r:embed="rId4" cstate="print">
            <a:extLst>
              <a:ext uri="{BEBA8EAE-BF5A-486C-A8C5-ECC9F3942E4B}">
                <a14:imgProps xmlns:a14="http://schemas.microsoft.com/office/drawing/2010/main">
                  <a14:imgLayer r:embed="rId5">
                    <a14:imgEffect>
                      <a14:backgroundRemoval t="366" b="100000" l="0" r="100000"/>
                    </a14:imgEffect>
                  </a14:imgLayer>
                </a14:imgProps>
              </a:ext>
              <a:ext uri="{28A0092B-C50C-407E-A947-70E740481C1C}">
                <a14:useLocalDpi xmlns:a14="http://schemas.microsoft.com/office/drawing/2010/main" val="0"/>
              </a:ext>
            </a:extLst>
          </a:blip>
          <a:stretch>
            <a:fillRect/>
          </a:stretch>
        </p:blipFill>
        <p:spPr>
          <a:xfrm>
            <a:off x="4180091" y="6019800"/>
            <a:ext cx="1001509" cy="996046"/>
          </a:xfrm>
          <a:prstGeom prst="rect">
            <a:avLst/>
          </a:prstGeom>
        </p:spPr>
      </p:pic>
      <p:pic>
        <p:nvPicPr>
          <p:cNvPr id="13" name="Picture 12"/>
          <p:cNvPicPr>
            <a:picLocks noChangeAspect="1"/>
          </p:cNvPicPr>
          <p:nvPr/>
        </p:nvPicPr>
        <p:blipFill>
          <a:blip r:embed="rId4" cstate="print">
            <a:extLst>
              <a:ext uri="{BEBA8EAE-BF5A-486C-A8C5-ECC9F3942E4B}">
                <a14:imgProps xmlns:a14="http://schemas.microsoft.com/office/drawing/2010/main">
                  <a14:imgLayer r:embed="rId5">
                    <a14:imgEffect>
                      <a14:backgroundRemoval t="366" b="100000" l="0" r="100000"/>
                    </a14:imgEffect>
                  </a14:imgLayer>
                </a14:imgProps>
              </a:ext>
              <a:ext uri="{28A0092B-C50C-407E-A947-70E740481C1C}">
                <a14:useLocalDpi xmlns:a14="http://schemas.microsoft.com/office/drawing/2010/main" val="0"/>
              </a:ext>
            </a:extLst>
          </a:blip>
          <a:stretch>
            <a:fillRect/>
          </a:stretch>
        </p:blipFill>
        <p:spPr>
          <a:xfrm>
            <a:off x="6507655" y="5923392"/>
            <a:ext cx="1001509" cy="996046"/>
          </a:xfrm>
          <a:prstGeom prst="rect">
            <a:avLst/>
          </a:prstGeom>
        </p:spPr>
      </p:pic>
      <p:pic>
        <p:nvPicPr>
          <p:cNvPr id="14" name="Picture 13"/>
          <p:cNvPicPr>
            <a:picLocks noChangeAspect="1"/>
          </p:cNvPicPr>
          <p:nvPr/>
        </p:nvPicPr>
        <p:blipFill>
          <a:blip r:embed="rId4" cstate="print">
            <a:extLst>
              <a:ext uri="{BEBA8EAE-BF5A-486C-A8C5-ECC9F3942E4B}">
                <a14:imgProps xmlns:a14="http://schemas.microsoft.com/office/drawing/2010/main">
                  <a14:imgLayer r:embed="rId5">
                    <a14:imgEffect>
                      <a14:backgroundRemoval t="366" b="100000" l="0" r="100000"/>
                    </a14:imgEffect>
                  </a14:imgLayer>
                </a14:imgProps>
              </a:ext>
              <a:ext uri="{28A0092B-C50C-407E-A947-70E740481C1C}">
                <a14:useLocalDpi xmlns:a14="http://schemas.microsoft.com/office/drawing/2010/main" val="0"/>
              </a:ext>
            </a:extLst>
          </a:blip>
          <a:stretch>
            <a:fillRect/>
          </a:stretch>
        </p:blipFill>
        <p:spPr>
          <a:xfrm>
            <a:off x="7336936" y="5964215"/>
            <a:ext cx="1001509" cy="996046"/>
          </a:xfrm>
          <a:prstGeom prst="rect">
            <a:avLst/>
          </a:prstGeom>
        </p:spPr>
      </p:pic>
      <p:pic>
        <p:nvPicPr>
          <p:cNvPr id="15" name="Picture 14"/>
          <p:cNvPicPr>
            <a:picLocks noChangeAspect="1"/>
          </p:cNvPicPr>
          <p:nvPr/>
        </p:nvPicPr>
        <p:blipFill>
          <a:blip r:embed="rId4" cstate="print">
            <a:extLst>
              <a:ext uri="{BEBA8EAE-BF5A-486C-A8C5-ECC9F3942E4B}">
                <a14:imgProps xmlns:a14="http://schemas.microsoft.com/office/drawing/2010/main">
                  <a14:imgLayer r:embed="rId5">
                    <a14:imgEffect>
                      <a14:backgroundRemoval t="366" b="100000" l="0" r="100000"/>
                    </a14:imgEffect>
                  </a14:imgLayer>
                </a14:imgProps>
              </a:ext>
              <a:ext uri="{28A0092B-C50C-407E-A947-70E740481C1C}">
                <a14:useLocalDpi xmlns:a14="http://schemas.microsoft.com/office/drawing/2010/main" val="0"/>
              </a:ext>
            </a:extLst>
          </a:blip>
          <a:stretch>
            <a:fillRect/>
          </a:stretch>
        </p:blipFill>
        <p:spPr>
          <a:xfrm>
            <a:off x="8142491" y="5923392"/>
            <a:ext cx="1001509" cy="996046"/>
          </a:xfrm>
          <a:prstGeom prst="rect">
            <a:avLst/>
          </a:prstGeom>
        </p:spPr>
      </p:pic>
      <p:pic>
        <p:nvPicPr>
          <p:cNvPr id="16" name="Picture 15"/>
          <p:cNvPicPr>
            <a:picLocks noChangeAspect="1"/>
          </p:cNvPicPr>
          <p:nvPr/>
        </p:nvPicPr>
        <p:blipFill>
          <a:blip r:embed="rId4" cstate="print">
            <a:extLst>
              <a:ext uri="{BEBA8EAE-BF5A-486C-A8C5-ECC9F3942E4B}">
                <a14:imgProps xmlns:a14="http://schemas.microsoft.com/office/drawing/2010/main">
                  <a14:imgLayer r:embed="rId5">
                    <a14:imgEffect>
                      <a14:backgroundRemoval t="366" b="100000" l="0" r="100000"/>
                    </a14:imgEffect>
                  </a14:imgLayer>
                </a14:imgProps>
              </a:ext>
              <a:ext uri="{28A0092B-C50C-407E-A947-70E740481C1C}">
                <a14:useLocalDpi xmlns:a14="http://schemas.microsoft.com/office/drawing/2010/main" val="0"/>
              </a:ext>
            </a:extLst>
          </a:blip>
          <a:stretch>
            <a:fillRect/>
          </a:stretch>
        </p:blipFill>
        <p:spPr>
          <a:xfrm>
            <a:off x="838200" y="6090554"/>
            <a:ext cx="1001509" cy="996046"/>
          </a:xfrm>
          <a:prstGeom prst="rect">
            <a:avLst/>
          </a:prstGeom>
        </p:spPr>
      </p:pic>
      <p:pic>
        <p:nvPicPr>
          <p:cNvPr id="17" name="Picture 16"/>
          <p:cNvPicPr>
            <a:picLocks noChangeAspect="1"/>
          </p:cNvPicPr>
          <p:nvPr/>
        </p:nvPicPr>
        <p:blipFill>
          <a:blip r:embed="rId4" cstate="print">
            <a:extLst>
              <a:ext uri="{BEBA8EAE-BF5A-486C-A8C5-ECC9F3942E4B}">
                <a14:imgProps xmlns:a14="http://schemas.microsoft.com/office/drawing/2010/main">
                  <a14:imgLayer r:embed="rId5">
                    <a14:imgEffect>
                      <a14:backgroundRemoval t="366" b="100000" l="0" r="100000"/>
                    </a14:imgEffect>
                  </a14:imgLayer>
                </a14:imgProps>
              </a:ext>
              <a:ext uri="{28A0092B-C50C-407E-A947-70E740481C1C}">
                <a14:useLocalDpi xmlns:a14="http://schemas.microsoft.com/office/drawing/2010/main" val="0"/>
              </a:ext>
            </a:extLst>
          </a:blip>
          <a:stretch>
            <a:fillRect/>
          </a:stretch>
        </p:blipFill>
        <p:spPr>
          <a:xfrm>
            <a:off x="152400" y="6034969"/>
            <a:ext cx="1001509" cy="996046"/>
          </a:xfrm>
          <a:prstGeom prst="rect">
            <a:avLst/>
          </a:prstGeom>
        </p:spPr>
      </p:pic>
      <p:pic>
        <p:nvPicPr>
          <p:cNvPr id="19" name="Picture 18"/>
          <p:cNvPicPr>
            <a:picLocks noChangeAspect="1"/>
          </p:cNvPicPr>
          <p:nvPr/>
        </p:nvPicPr>
        <p:blipFill>
          <a:blip r:embed="rId4" cstate="print">
            <a:extLst>
              <a:ext uri="{BEBA8EAE-BF5A-486C-A8C5-ECC9F3942E4B}">
                <a14:imgProps xmlns:a14="http://schemas.microsoft.com/office/drawing/2010/main">
                  <a14:imgLayer r:embed="rId5">
                    <a14:imgEffect>
                      <a14:backgroundRemoval t="366" b="100000" l="0" r="100000"/>
                    </a14:imgEffect>
                  </a14:imgLayer>
                </a14:imgProps>
              </a:ext>
              <a:ext uri="{28A0092B-C50C-407E-A947-70E740481C1C}">
                <a14:useLocalDpi xmlns:a14="http://schemas.microsoft.com/office/drawing/2010/main" val="0"/>
              </a:ext>
            </a:extLst>
          </a:blip>
          <a:stretch>
            <a:fillRect/>
          </a:stretch>
        </p:blipFill>
        <p:spPr>
          <a:xfrm>
            <a:off x="1641764" y="5994146"/>
            <a:ext cx="1001509" cy="996046"/>
          </a:xfrm>
          <a:prstGeom prst="rect">
            <a:avLst/>
          </a:prstGeom>
        </p:spPr>
      </p:pic>
      <p:pic>
        <p:nvPicPr>
          <p:cNvPr id="20" name="Picture 19"/>
          <p:cNvPicPr>
            <a:picLocks noChangeAspect="1"/>
          </p:cNvPicPr>
          <p:nvPr/>
        </p:nvPicPr>
        <p:blipFill>
          <a:blip r:embed="rId4" cstate="print">
            <a:extLst>
              <a:ext uri="{BEBA8EAE-BF5A-486C-A8C5-ECC9F3942E4B}">
                <a14:imgProps xmlns:a14="http://schemas.microsoft.com/office/drawing/2010/main">
                  <a14:imgLayer r:embed="rId5">
                    <a14:imgEffect>
                      <a14:backgroundRemoval t="366" b="100000" l="0" r="100000"/>
                    </a14:imgEffect>
                  </a14:imgLayer>
                </a14:imgProps>
              </a:ext>
              <a:ext uri="{28A0092B-C50C-407E-A947-70E740481C1C}">
                <a14:useLocalDpi xmlns:a14="http://schemas.microsoft.com/office/drawing/2010/main" val="0"/>
              </a:ext>
            </a:extLst>
          </a:blip>
          <a:stretch>
            <a:fillRect/>
          </a:stretch>
        </p:blipFill>
        <p:spPr>
          <a:xfrm>
            <a:off x="2471045" y="6034969"/>
            <a:ext cx="1001509" cy="996046"/>
          </a:xfrm>
          <a:prstGeom prst="rect">
            <a:avLst/>
          </a:prstGeom>
        </p:spPr>
      </p:pic>
      <p:pic>
        <p:nvPicPr>
          <p:cNvPr id="21" name="Picture 20"/>
          <p:cNvPicPr>
            <a:picLocks noChangeAspect="1"/>
          </p:cNvPicPr>
          <p:nvPr/>
        </p:nvPicPr>
        <p:blipFill>
          <a:blip r:embed="rId4" cstate="print">
            <a:extLst>
              <a:ext uri="{BEBA8EAE-BF5A-486C-A8C5-ECC9F3942E4B}">
                <a14:imgProps xmlns:a14="http://schemas.microsoft.com/office/drawing/2010/main">
                  <a14:imgLayer r:embed="rId5">
                    <a14:imgEffect>
                      <a14:backgroundRemoval t="366" b="100000" l="0" r="100000"/>
                    </a14:imgEffect>
                  </a14:imgLayer>
                </a14:imgProps>
              </a:ext>
              <a:ext uri="{28A0092B-C50C-407E-A947-70E740481C1C}">
                <a14:useLocalDpi xmlns:a14="http://schemas.microsoft.com/office/drawing/2010/main" val="0"/>
              </a:ext>
            </a:extLst>
          </a:blip>
          <a:stretch>
            <a:fillRect/>
          </a:stretch>
        </p:blipFill>
        <p:spPr>
          <a:xfrm>
            <a:off x="3276600" y="5994146"/>
            <a:ext cx="1001509" cy="996046"/>
          </a:xfrm>
          <a:prstGeom prst="rect">
            <a:avLst/>
          </a:prstGeom>
        </p:spPr>
      </p:pic>
      <p:sp>
        <p:nvSpPr>
          <p:cNvPr id="23" name="WordArt 11"/>
          <p:cNvSpPr>
            <a:spLocks noChangeArrowheads="1" noChangeShapeType="1" noTextEdit="1"/>
          </p:cNvSpPr>
          <p:nvPr/>
        </p:nvSpPr>
        <p:spPr bwMode="auto">
          <a:xfrm>
            <a:off x="1447800" y="2438400"/>
            <a:ext cx="6629400" cy="1621991"/>
          </a:xfrm>
          <a:prstGeom prst="rect">
            <a:avLst/>
          </a:prstGeom>
        </p:spPr>
        <p:txBody>
          <a:bodyPr wrap="none" fromWordArt="1">
            <a:prstTxWarp prst="textPlain">
              <a:avLst>
                <a:gd name="adj" fmla="val 50000"/>
              </a:avLst>
            </a:prstTxWarp>
          </a:bodyPr>
          <a:lstStyle/>
          <a:p>
            <a:r>
              <a:rPr lang="vi-VN"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Ông ngoại</a:t>
            </a:r>
            <a:endParaRPr lang="vi-VN"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pic>
        <p:nvPicPr>
          <p:cNvPr id="24" name="Picture 12" descr="Firewrk5"/>
          <p:cNvPicPr>
            <a:picLocks noChangeAspect="1" noChangeArrowheads="1"/>
          </p:cNvPicPr>
          <p:nvPr/>
        </p:nvPicPr>
        <p:blipFill>
          <a:blip r:embed="rId6"/>
          <a:srcRect/>
          <a:stretch>
            <a:fillRect/>
          </a:stretch>
        </p:blipFill>
        <p:spPr bwMode="auto">
          <a:xfrm rot="16200000">
            <a:off x="3572733" y="3278840"/>
            <a:ext cx="1905000" cy="2510118"/>
          </a:xfrm>
          <a:prstGeom prst="rect">
            <a:avLst/>
          </a:prstGeom>
          <a:noFill/>
          <a:ln w="9525">
            <a:noFill/>
            <a:miter lim="800000"/>
            <a:headEnd/>
            <a:tailEnd/>
          </a:ln>
        </p:spPr>
      </p:pic>
    </p:spTree>
    <p:extLst>
      <p:ext uri="{BB962C8B-B14F-4D97-AF65-F5344CB8AC3E}">
        <p14:creationId xmlns:p14="http://schemas.microsoft.com/office/powerpoint/2010/main" val="226732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nodeType="afterEffect">
                                  <p:stCondLst>
                                    <p:cond delay="0"/>
                                  </p:stCondLst>
                                  <p:childTnLst>
                                    <p:animClr clrSpc="hsl" dir="cw">
                                      <p:cBhvr override="childStyle">
                                        <p:cTn id="6" dur="500" fill="hold"/>
                                        <p:tgtEl>
                                          <p:spTgt spid="4"/>
                                        </p:tgtEl>
                                        <p:attrNameLst>
                                          <p:attrName>style.color</p:attrName>
                                        </p:attrNameLst>
                                      </p:cBhvr>
                                      <p:by>
                                        <p:hsl h="7200000" s="0" l="0"/>
                                      </p:by>
                                    </p:animClr>
                                    <p:animClr clrSpc="hsl" dir="cw">
                                      <p:cBhvr>
                                        <p:cTn id="7" dur="500" fill="hold"/>
                                        <p:tgtEl>
                                          <p:spTgt spid="4"/>
                                        </p:tgtEl>
                                        <p:attrNameLst>
                                          <p:attrName>fillcolor</p:attrName>
                                        </p:attrNameLst>
                                      </p:cBhvr>
                                      <p:by>
                                        <p:hsl h="7200000" s="0" l="0"/>
                                      </p:by>
                                    </p:animClr>
                                    <p:animClr clrSpc="hsl" dir="cw">
                                      <p:cBhvr>
                                        <p:cTn id="8" dur="500" fill="hold"/>
                                        <p:tgtEl>
                                          <p:spTgt spid="4"/>
                                        </p:tgtEl>
                                        <p:attrNameLst>
                                          <p:attrName>stroke.color</p:attrName>
                                        </p:attrNameLst>
                                      </p:cBhvr>
                                      <p:by>
                                        <p:hsl h="7200000" s="0" l="0"/>
                                      </p:by>
                                    </p:animClr>
                                    <p:set>
                                      <p:cBhvr>
                                        <p:cTn id="9" dur="500" fill="hold"/>
                                        <p:tgtEl>
                                          <p:spTgt spid="4"/>
                                        </p:tgtEl>
                                        <p:attrNameLst>
                                          <p:attrName>fill.type</p:attrName>
                                        </p:attrNameLst>
                                      </p:cBhvr>
                                      <p:to>
                                        <p:strVal val="solid"/>
                                      </p:to>
                                    </p:set>
                                  </p:childTnLst>
                                </p:cTn>
                              </p:par>
                              <p:par>
                                <p:cTn id="10" presetID="23" presetClass="entr" presetSubtype="16" repeatCount="indefinite"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3000" fill="hold"/>
                                        <p:tgtEl>
                                          <p:spTgt spid="24"/>
                                        </p:tgtEl>
                                        <p:attrNameLst>
                                          <p:attrName>ppt_w</p:attrName>
                                        </p:attrNameLst>
                                      </p:cBhvr>
                                      <p:tavLst>
                                        <p:tav tm="0">
                                          <p:val>
                                            <p:fltVal val="0"/>
                                          </p:val>
                                        </p:tav>
                                        <p:tav tm="100000">
                                          <p:val>
                                            <p:strVal val="#ppt_w"/>
                                          </p:val>
                                        </p:tav>
                                      </p:tavLst>
                                    </p:anim>
                                    <p:anim calcmode="lin" valueType="num">
                                      <p:cBhvr>
                                        <p:cTn id="13" dur="3000" fill="hold"/>
                                        <p:tgtEl>
                                          <p:spTgt spid="2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endParaRPr lang="en-US" sz="4000" smtClean="0"/>
          </a:p>
        </p:txBody>
      </p:sp>
      <p:pic>
        <p:nvPicPr>
          <p:cNvPr id="14339" name="Picture 3"/>
          <p:cNvPicPr>
            <a:picLocks noGrp="1" noChangeAspect="1" noChangeArrowheads="1"/>
          </p:cNvPicPr>
          <p:nvPr>
            <p:ph type="body" idx="1"/>
          </p:nvPr>
        </p:nvPicPr>
        <p:blipFill>
          <a:blip r:embed="rId2"/>
          <a:srcRect/>
          <a:stretch>
            <a:fillRect/>
          </a:stretch>
        </p:blipFill>
        <p:spPr>
          <a:xfrm>
            <a:off x="0" y="0"/>
            <a:ext cx="9144000" cy="7162800"/>
          </a:xfrm>
          <a:noFill/>
        </p:spPr>
      </p:pic>
      <p:sp>
        <p:nvSpPr>
          <p:cNvPr id="34823" name="WordArt 7"/>
          <p:cNvSpPr>
            <a:spLocks noChangeArrowheads="1" noChangeShapeType="1" noTextEdit="1"/>
          </p:cNvSpPr>
          <p:nvPr/>
        </p:nvSpPr>
        <p:spPr bwMode="auto">
          <a:xfrm>
            <a:off x="990600" y="1981200"/>
            <a:ext cx="2743200" cy="1066800"/>
          </a:xfrm>
          <a:prstGeom prst="rect">
            <a:avLst/>
          </a:prstGeom>
        </p:spPr>
        <p:txBody>
          <a:bodyPr wrap="none" fromWordArt="1">
            <a:prstTxWarp prst="textPlain">
              <a:avLst>
                <a:gd name="adj" fmla="val 50000"/>
              </a:avLst>
            </a:prstTxWarp>
          </a:bodyPr>
          <a:lstStyle/>
          <a:p>
            <a:pPr algn="ctr"/>
            <a:r>
              <a:rPr lang="en-US" sz="2400" b="1" i="1" kern="10" dirty="0">
                <a:ln w="19050">
                  <a:solidFill>
                    <a:srgbClr val="99CCFF"/>
                  </a:solidFill>
                  <a:round/>
                  <a:headEnd/>
                  <a:tailEnd/>
                </a:ln>
                <a:solidFill>
                  <a:srgbClr val="0066CC"/>
                </a:solidFill>
                <a:effectLst>
                  <a:outerShdw dist="35921" dir="2700000" algn="ctr" rotWithShape="0">
                    <a:srgbClr val="990000"/>
                  </a:outerShdw>
                </a:effectLst>
                <a:latin typeface="Arial"/>
                <a:cs typeface="Arial"/>
              </a:rPr>
              <a:t>Củng cố - Dặn dò:</a:t>
            </a:r>
          </a:p>
        </p:txBody>
      </p:sp>
      <p:sp>
        <p:nvSpPr>
          <p:cNvPr id="34824" name="Text Box 8"/>
          <p:cNvSpPr txBox="1">
            <a:spLocks noChangeArrowheads="1"/>
          </p:cNvSpPr>
          <p:nvPr/>
        </p:nvSpPr>
        <p:spPr bwMode="auto">
          <a:xfrm>
            <a:off x="1981200" y="3200400"/>
            <a:ext cx="6034088" cy="523220"/>
          </a:xfrm>
          <a:prstGeom prst="rect">
            <a:avLst/>
          </a:prstGeom>
          <a:noFill/>
          <a:ln w="9525">
            <a:noFill/>
            <a:miter lim="800000"/>
            <a:headEnd/>
            <a:tailEnd/>
          </a:ln>
        </p:spPr>
        <p:txBody>
          <a:bodyPr wrap="square">
            <a:spAutoFit/>
          </a:bodyPr>
          <a:lstStyle/>
          <a:p>
            <a:pPr>
              <a:spcBef>
                <a:spcPct val="50000"/>
              </a:spcBef>
            </a:pPr>
            <a:r>
              <a:rPr lang="en-US" sz="2800" b="1" dirty="0">
                <a:solidFill>
                  <a:srgbClr val="0000FF"/>
                </a:solidFill>
              </a:rPr>
              <a:t>- Qua bài em hiểu được điều gì? </a:t>
            </a:r>
          </a:p>
        </p:txBody>
      </p:sp>
      <p:sp>
        <p:nvSpPr>
          <p:cNvPr id="14343" name="Text Box 5"/>
          <p:cNvSpPr txBox="1">
            <a:spLocks noChangeArrowheads="1"/>
          </p:cNvSpPr>
          <p:nvPr/>
        </p:nvSpPr>
        <p:spPr bwMode="auto">
          <a:xfrm>
            <a:off x="3934474" y="521632"/>
            <a:ext cx="2057400" cy="523875"/>
          </a:xfrm>
          <a:prstGeom prst="rect">
            <a:avLst/>
          </a:prstGeom>
          <a:noFill/>
          <a:ln w="9525">
            <a:noFill/>
            <a:miter lim="800000"/>
            <a:headEnd/>
            <a:tailEnd/>
          </a:ln>
        </p:spPr>
        <p:txBody>
          <a:bodyPr>
            <a:spAutoFit/>
          </a:bodyPr>
          <a:lstStyle/>
          <a:p>
            <a:pPr>
              <a:spcBef>
                <a:spcPct val="50000"/>
              </a:spcBef>
            </a:pPr>
            <a:r>
              <a:rPr lang="en-US" sz="2800" b="1" u="sng" dirty="0">
                <a:solidFill>
                  <a:srgbClr val="006600"/>
                </a:solidFill>
              </a:rPr>
              <a:t>Tập đọc:</a:t>
            </a:r>
          </a:p>
        </p:txBody>
      </p:sp>
      <p:sp>
        <p:nvSpPr>
          <p:cNvPr id="13" name="Text Box 6"/>
          <p:cNvSpPr txBox="1">
            <a:spLocks noChangeArrowheads="1"/>
          </p:cNvSpPr>
          <p:nvPr/>
        </p:nvSpPr>
        <p:spPr bwMode="auto">
          <a:xfrm>
            <a:off x="3505200" y="1143000"/>
            <a:ext cx="2743200" cy="707886"/>
          </a:xfrm>
          <a:prstGeom prst="rect">
            <a:avLst/>
          </a:prstGeom>
          <a:noFill/>
          <a:ln w="9525">
            <a:noFill/>
            <a:miter lim="800000"/>
            <a:headEnd/>
            <a:tailEnd/>
          </a:ln>
        </p:spPr>
        <p:txBody>
          <a:bodyPr wrap="square">
            <a:spAutoFit/>
          </a:bodyPr>
          <a:lstStyle/>
          <a:p>
            <a:pPr>
              <a:spcBef>
                <a:spcPct val="50000"/>
              </a:spcBef>
            </a:pPr>
            <a:r>
              <a:rPr lang="en-US" sz="4000" b="1" dirty="0">
                <a:solidFill>
                  <a:srgbClr val="990000"/>
                </a:solidFill>
              </a:rPr>
              <a:t>Ông ngoại</a:t>
            </a:r>
          </a:p>
        </p:txBody>
      </p:sp>
      <p:sp>
        <p:nvSpPr>
          <p:cNvPr id="10" name="Text Box 14"/>
          <p:cNvSpPr txBox="1">
            <a:spLocks noChangeArrowheads="1"/>
          </p:cNvSpPr>
          <p:nvPr/>
        </p:nvSpPr>
        <p:spPr bwMode="auto">
          <a:xfrm>
            <a:off x="838200" y="4114800"/>
            <a:ext cx="7772400" cy="1877437"/>
          </a:xfrm>
          <a:prstGeom prst="rect">
            <a:avLst/>
          </a:prstGeom>
          <a:noFill/>
          <a:ln w="9525">
            <a:noFill/>
            <a:miter lim="800000"/>
            <a:headEnd/>
            <a:tailEnd/>
          </a:ln>
        </p:spPr>
        <p:txBody>
          <a:bodyPr wrap="square">
            <a:spAutoFit/>
          </a:bodyPr>
          <a:lstStyle/>
          <a:p>
            <a:pPr>
              <a:spcBef>
                <a:spcPct val="50000"/>
              </a:spcBef>
              <a:buFont typeface="Wingdings" pitchFamily="2" charset="2"/>
              <a:buChar char="Ø"/>
            </a:pPr>
            <a:r>
              <a:rPr lang="en-US" sz="2400" dirty="0"/>
              <a:t> </a:t>
            </a:r>
            <a:r>
              <a:rPr lang="en-US" sz="2800" b="1" u="sng" dirty="0">
                <a:solidFill>
                  <a:srgbClr val="003300"/>
                </a:solidFill>
              </a:rPr>
              <a:t>Nội dung</a:t>
            </a:r>
            <a:r>
              <a:rPr lang="en-US" sz="2800" b="1" dirty="0">
                <a:solidFill>
                  <a:srgbClr val="FF0000"/>
                </a:solidFill>
              </a:rPr>
              <a:t>: </a:t>
            </a:r>
            <a:r>
              <a:rPr lang="en-US" sz="2800" b="1" i="1" dirty="0">
                <a:solidFill>
                  <a:srgbClr val="FF0000"/>
                </a:solidFill>
              </a:rPr>
              <a:t>Ông hết lòng chăm lo cho cháu, cháu mãi </a:t>
            </a:r>
            <a:r>
              <a:rPr lang="en-US" sz="2800" b="1" i="1" dirty="0" err="1">
                <a:solidFill>
                  <a:srgbClr val="FF0000"/>
                </a:solidFill>
              </a:rPr>
              <a:t>mãi</a:t>
            </a:r>
            <a:r>
              <a:rPr lang="en-US" sz="2800" b="1" i="1" dirty="0">
                <a:solidFill>
                  <a:srgbClr val="FF0000"/>
                </a:solidFill>
              </a:rPr>
              <a:t> biết ơn ông – người thầy đầu tiên của cháu trước ngưỡng cửa trường tiểu học</a:t>
            </a:r>
            <a:r>
              <a:rPr lang="en-US" sz="3200" dirty="0"/>
              <a:t>. </a:t>
            </a:r>
          </a:p>
        </p:txBody>
      </p:sp>
      <p:pic>
        <p:nvPicPr>
          <p:cNvPr id="12"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775"/>
            <a:ext cx="1128712" cy="11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4823"/>
                                        </p:tgtEl>
                                        <p:attrNameLst>
                                          <p:attrName>style.visibility</p:attrName>
                                        </p:attrNameLst>
                                      </p:cBhvr>
                                      <p:to>
                                        <p:strVal val="visible"/>
                                      </p:to>
                                    </p:set>
                                    <p:animEffect transition="in" filter="wedge">
                                      <p:cBhvr>
                                        <p:cTn id="12" dur="2000"/>
                                        <p:tgtEl>
                                          <p:spTgt spid="3482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34824"/>
                                        </p:tgtEl>
                                        <p:attrNameLst>
                                          <p:attrName>style.visibility</p:attrName>
                                        </p:attrNameLst>
                                      </p:cBhvr>
                                      <p:to>
                                        <p:strVal val="visible"/>
                                      </p:to>
                                    </p:set>
                                    <p:anim calcmode="lin" valueType="num">
                                      <p:cBhvr>
                                        <p:cTn id="17" dur="500" fill="hold"/>
                                        <p:tgtEl>
                                          <p:spTgt spid="34824"/>
                                        </p:tgtEl>
                                        <p:attrNameLst>
                                          <p:attrName>ppt_w</p:attrName>
                                        </p:attrNameLst>
                                      </p:cBhvr>
                                      <p:tavLst>
                                        <p:tav tm="0">
                                          <p:val>
                                            <p:fltVal val="0"/>
                                          </p:val>
                                        </p:tav>
                                        <p:tav tm="100000">
                                          <p:val>
                                            <p:strVal val="#ppt_w"/>
                                          </p:val>
                                        </p:tav>
                                      </p:tavLst>
                                    </p:anim>
                                    <p:anim calcmode="lin" valueType="num">
                                      <p:cBhvr>
                                        <p:cTn id="18" dur="500" fill="hold"/>
                                        <p:tgtEl>
                                          <p:spTgt spid="34824"/>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 calcmode="lin" valueType="num">
                                      <p:cBhvr>
                                        <p:cTn id="25" dur="500" fill="hold"/>
                                        <p:tgtEl>
                                          <p:spTgt spid="10"/>
                                        </p:tgtEl>
                                        <p:attrNameLst>
                                          <p:attrName>style.rotation</p:attrName>
                                        </p:attrNameLst>
                                      </p:cBhvr>
                                      <p:tavLst>
                                        <p:tav tm="0">
                                          <p:val>
                                            <p:fltVal val="360"/>
                                          </p:val>
                                        </p:tav>
                                        <p:tav tm="100000">
                                          <p:val>
                                            <p:fltVal val="0"/>
                                          </p:val>
                                        </p:tav>
                                      </p:tavLst>
                                    </p:anim>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3" grpId="0" animBg="1"/>
      <p:bldP spid="34824" grpId="0"/>
      <p:bldP spid="13"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p:txBody>
          <a:bodyPr/>
          <a:lstStyle/>
          <a:p>
            <a:pPr eaLnBrk="1" hangingPunct="1"/>
            <a:endParaRPr lang="vi-VN" altLang="vi-VN" smtClean="0">
              <a:latin typeface="Calibri" panose="020F0502020204030204" pitchFamily="34" charset="0"/>
            </a:endParaRPr>
          </a:p>
        </p:txBody>
      </p:sp>
      <p:pic>
        <p:nvPicPr>
          <p:cNvPr id="17411" name="Picture 4" descr="phao hoa"/>
          <p:cNvPicPr>
            <a:picLocks noGrp="1" noChangeAspect="1" noChangeArrowheads="1" noCrop="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pic>
        <p:nvPicPr>
          <p:cNvPr id="17412" name="Picture 9" descr="flora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6011863"/>
            <a:ext cx="822325"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10" descr="flora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30275" y="6164263"/>
            <a:ext cx="822325"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11" descr="flora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5791200"/>
            <a:ext cx="822325"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12" descr="flora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6088063"/>
            <a:ext cx="822325"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13" descr="flora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5707063"/>
            <a:ext cx="822325"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14" descr="flora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359275" y="6011863"/>
            <a:ext cx="822325"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15" descr="flora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5715000"/>
            <a:ext cx="822325"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16" descr="flora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35675" y="6011863"/>
            <a:ext cx="822325"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17" descr="flora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245475" y="6011863"/>
            <a:ext cx="822325"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1" name="Picture 18" descr="flora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102475" y="5783263"/>
            <a:ext cx="822325"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2" name="WordArt 14"/>
          <p:cNvSpPr>
            <a:spLocks noChangeArrowheads="1" noChangeShapeType="1" noTextEdit="1"/>
          </p:cNvSpPr>
          <p:nvPr/>
        </p:nvSpPr>
        <p:spPr bwMode="auto">
          <a:xfrm>
            <a:off x="457200" y="1981200"/>
            <a:ext cx="7696200" cy="3657600"/>
          </a:xfrm>
          <a:prstGeom prst="rect">
            <a:avLst/>
          </a:prstGeom>
        </p:spPr>
        <p:txBody>
          <a:bodyPr wrap="none" fromWordArt="1">
            <a:prstTxWarp prst="textCascadeUp">
              <a:avLst>
                <a:gd name="adj" fmla="val 44444"/>
              </a:avLst>
            </a:prstTxWarp>
            <a:scene3d>
              <a:camera prst="legacyPerspectiveFront">
                <a:rot lat="20519967" lon="1080000" rev="0"/>
              </a:camera>
              <a:lightRig rig="legacyHarsh2" dir="b"/>
            </a:scene3d>
            <a:sp3d extrusionH="430200" prstMaterial="legacyMatte">
              <a:extrusionClr>
                <a:srgbClr val="FF6600"/>
              </a:extrusionClr>
              <a:contourClr>
                <a:srgbClr val="FFE701"/>
              </a:contourClr>
            </a:sp3d>
          </a:bodyPr>
          <a:lstStyle/>
          <a:p>
            <a:pPr algn="ctr"/>
            <a:r>
              <a:rPr lang="vi-VN" sz="3600" b="1" kern="10">
                <a:ln w="9525">
                  <a:round/>
                  <a:headEnd/>
                  <a:tailEnd/>
                </a:ln>
                <a:gradFill rotWithShape="1">
                  <a:gsLst>
                    <a:gs pos="0">
                      <a:srgbClr val="FFE701"/>
                    </a:gs>
                    <a:gs pos="100000">
                      <a:srgbClr val="FE3E02"/>
                    </a:gs>
                  </a:gsLst>
                  <a:lin ang="5400000" scaled="1"/>
                </a:gradFill>
                <a:latin typeface="+mj-lt"/>
                <a:ea typeface="+mj-lt"/>
                <a:cs typeface="+mj-lt"/>
              </a:rPr>
              <a:t>CHÀO CÁC EM !</a:t>
            </a:r>
          </a:p>
        </p:txBody>
      </p:sp>
      <p:sp>
        <p:nvSpPr>
          <p:cNvPr id="39951" name="AutoShape 15"/>
          <p:cNvSpPr>
            <a:spLocks noChangeArrowheads="1"/>
          </p:cNvSpPr>
          <p:nvPr/>
        </p:nvSpPr>
        <p:spPr bwMode="auto">
          <a:xfrm>
            <a:off x="3886200" y="1695450"/>
            <a:ext cx="609600" cy="673100"/>
          </a:xfrm>
          <a:prstGeom prst="star5">
            <a:avLst/>
          </a:prstGeom>
          <a:gradFill rotWithShape="1">
            <a:gsLst>
              <a:gs pos="0">
                <a:srgbClr val="FF0000"/>
              </a:gs>
              <a:gs pos="100000">
                <a:srgbClr val="00FF00"/>
              </a:gs>
            </a:gsLst>
            <a:lin ang="5400000" scaled="1"/>
          </a:gradFill>
          <a:ln w="9525" algn="ctr">
            <a:solidFill>
              <a:srgbClr val="CCCC00"/>
            </a:solidFill>
            <a:miter lim="800000"/>
            <a:headEnd/>
            <a:tailEnd/>
          </a:ln>
          <a:effectLst/>
        </p:spPr>
        <p:txBody>
          <a:bodyPr wrap="none" lIns="92075" tIns="46038" rIns="92075" bIns="46038" anchor="ctr"/>
          <a:lstStyle/>
          <a:p>
            <a:pPr eaLnBrk="1" hangingPunct="1">
              <a:defRPr/>
            </a:pPr>
            <a:endParaRPr lang="en-US">
              <a:latin typeface="Arial" charset="0"/>
              <a:cs typeface="Arial" charset="0"/>
            </a:endParaRPr>
          </a:p>
        </p:txBody>
      </p:sp>
      <p:sp>
        <p:nvSpPr>
          <p:cNvPr id="39952" name="AutoShape 16"/>
          <p:cNvSpPr>
            <a:spLocks noChangeArrowheads="1"/>
          </p:cNvSpPr>
          <p:nvPr/>
        </p:nvSpPr>
        <p:spPr bwMode="auto">
          <a:xfrm>
            <a:off x="5573713" y="1022350"/>
            <a:ext cx="609600" cy="673100"/>
          </a:xfrm>
          <a:prstGeom prst="star5">
            <a:avLst/>
          </a:prstGeom>
          <a:gradFill rotWithShape="1">
            <a:gsLst>
              <a:gs pos="0">
                <a:srgbClr val="FF0000"/>
              </a:gs>
              <a:gs pos="100000">
                <a:srgbClr val="00FF00"/>
              </a:gs>
            </a:gsLst>
            <a:lin ang="5400000" scaled="1"/>
          </a:gradFill>
          <a:ln w="9525" algn="ctr">
            <a:solidFill>
              <a:srgbClr val="CCCC00"/>
            </a:solidFill>
            <a:miter lim="800000"/>
            <a:headEnd/>
            <a:tailEnd/>
          </a:ln>
          <a:effectLst/>
        </p:spPr>
        <p:txBody>
          <a:bodyPr wrap="none" lIns="92075" tIns="46038" rIns="92075" bIns="46038" anchor="ctr"/>
          <a:lstStyle/>
          <a:p>
            <a:pPr eaLnBrk="1" hangingPunct="1">
              <a:defRPr/>
            </a:pPr>
            <a:endParaRPr lang="en-US">
              <a:latin typeface="Arial" charset="0"/>
              <a:cs typeface="Arial" charset="0"/>
            </a:endParaRPr>
          </a:p>
        </p:txBody>
      </p:sp>
      <p:sp>
        <p:nvSpPr>
          <p:cNvPr id="39953" name="AutoShape 17"/>
          <p:cNvSpPr>
            <a:spLocks noChangeArrowheads="1"/>
          </p:cNvSpPr>
          <p:nvPr/>
        </p:nvSpPr>
        <p:spPr bwMode="auto">
          <a:xfrm>
            <a:off x="2316163" y="6051550"/>
            <a:ext cx="609600" cy="673100"/>
          </a:xfrm>
          <a:prstGeom prst="star5">
            <a:avLst/>
          </a:prstGeom>
          <a:gradFill rotWithShape="1">
            <a:gsLst>
              <a:gs pos="0">
                <a:srgbClr val="FF0000"/>
              </a:gs>
              <a:gs pos="100000">
                <a:srgbClr val="00FF00"/>
              </a:gs>
            </a:gsLst>
            <a:lin ang="5400000" scaled="1"/>
          </a:gradFill>
          <a:ln w="9525" algn="ctr">
            <a:solidFill>
              <a:srgbClr val="CCCC00"/>
            </a:solidFill>
            <a:miter lim="800000"/>
            <a:headEnd/>
            <a:tailEnd/>
          </a:ln>
          <a:effectLst/>
        </p:spPr>
        <p:txBody>
          <a:bodyPr wrap="none" lIns="92075" tIns="46038" rIns="92075" bIns="46038" anchor="ctr"/>
          <a:lstStyle/>
          <a:p>
            <a:pPr eaLnBrk="1" hangingPunct="1">
              <a:defRPr/>
            </a:pPr>
            <a:endParaRPr lang="en-US">
              <a:latin typeface="Arial" charset="0"/>
              <a:cs typeface="Arial" charset="0"/>
            </a:endParaRPr>
          </a:p>
        </p:txBody>
      </p:sp>
      <p:sp>
        <p:nvSpPr>
          <p:cNvPr id="39954" name="AutoShape 18"/>
          <p:cNvSpPr>
            <a:spLocks noChangeArrowheads="1"/>
          </p:cNvSpPr>
          <p:nvPr/>
        </p:nvSpPr>
        <p:spPr bwMode="auto">
          <a:xfrm>
            <a:off x="6858000" y="5715000"/>
            <a:ext cx="609600" cy="673100"/>
          </a:xfrm>
          <a:prstGeom prst="star5">
            <a:avLst/>
          </a:prstGeom>
          <a:gradFill rotWithShape="1">
            <a:gsLst>
              <a:gs pos="0">
                <a:srgbClr val="FF0000"/>
              </a:gs>
              <a:gs pos="100000">
                <a:srgbClr val="00FF00"/>
              </a:gs>
            </a:gsLst>
            <a:lin ang="5400000" scaled="1"/>
          </a:gradFill>
          <a:ln w="9525" algn="ctr">
            <a:solidFill>
              <a:srgbClr val="CCCC00"/>
            </a:solidFill>
            <a:miter lim="800000"/>
            <a:headEnd/>
            <a:tailEnd/>
          </a:ln>
          <a:effectLst/>
        </p:spPr>
        <p:txBody>
          <a:bodyPr wrap="none" lIns="92075" tIns="46038" rIns="92075" bIns="46038" anchor="ctr"/>
          <a:lstStyle/>
          <a:p>
            <a:pPr eaLnBrk="1" hangingPunct="1">
              <a:defRPr/>
            </a:pPr>
            <a:endParaRPr lang="en-US">
              <a:latin typeface="Arial" charset="0"/>
              <a:cs typeface="Arial" charset="0"/>
            </a:endParaRPr>
          </a:p>
        </p:txBody>
      </p:sp>
      <p:sp>
        <p:nvSpPr>
          <p:cNvPr id="39955" name="AutoShape 19"/>
          <p:cNvSpPr>
            <a:spLocks noChangeArrowheads="1"/>
          </p:cNvSpPr>
          <p:nvPr/>
        </p:nvSpPr>
        <p:spPr bwMode="auto">
          <a:xfrm>
            <a:off x="533400" y="552450"/>
            <a:ext cx="609600" cy="673100"/>
          </a:xfrm>
          <a:prstGeom prst="star5">
            <a:avLst/>
          </a:prstGeom>
          <a:gradFill rotWithShape="1">
            <a:gsLst>
              <a:gs pos="0">
                <a:srgbClr val="FF0000"/>
              </a:gs>
              <a:gs pos="100000">
                <a:srgbClr val="00FF00"/>
              </a:gs>
            </a:gsLst>
            <a:lin ang="5400000" scaled="1"/>
          </a:gradFill>
          <a:ln w="9525" algn="ctr">
            <a:solidFill>
              <a:srgbClr val="CCCC00"/>
            </a:solidFill>
            <a:miter lim="800000"/>
            <a:headEnd/>
            <a:tailEnd/>
          </a:ln>
          <a:effectLst/>
        </p:spPr>
        <p:txBody>
          <a:bodyPr wrap="none" lIns="92075" tIns="46038" rIns="92075" bIns="46038" anchor="ctr"/>
          <a:lstStyle/>
          <a:p>
            <a:pPr eaLnBrk="1" hangingPunct="1">
              <a:defRPr/>
            </a:pPr>
            <a:endParaRPr lang="en-US">
              <a:latin typeface="Arial" charset="0"/>
              <a:cs typeface="Arial" charset="0"/>
            </a:endParaRPr>
          </a:p>
        </p:txBody>
      </p:sp>
      <p:sp>
        <p:nvSpPr>
          <p:cNvPr id="39956" name="AutoShape 20"/>
          <p:cNvSpPr>
            <a:spLocks noChangeArrowheads="1"/>
          </p:cNvSpPr>
          <p:nvPr/>
        </p:nvSpPr>
        <p:spPr bwMode="auto">
          <a:xfrm>
            <a:off x="8153400" y="685800"/>
            <a:ext cx="609600" cy="673100"/>
          </a:xfrm>
          <a:prstGeom prst="star5">
            <a:avLst/>
          </a:prstGeom>
          <a:gradFill rotWithShape="1">
            <a:gsLst>
              <a:gs pos="0">
                <a:srgbClr val="FF0000"/>
              </a:gs>
              <a:gs pos="100000">
                <a:srgbClr val="00FF00"/>
              </a:gs>
            </a:gsLst>
            <a:lin ang="5400000" scaled="1"/>
          </a:gradFill>
          <a:ln w="9525" algn="ctr">
            <a:solidFill>
              <a:srgbClr val="CCCC00"/>
            </a:solidFill>
            <a:miter lim="800000"/>
            <a:headEnd/>
            <a:tailEnd/>
          </a:ln>
          <a:effectLst/>
        </p:spPr>
        <p:txBody>
          <a:bodyPr wrap="none" lIns="92075" tIns="46038" rIns="92075" bIns="46038" anchor="ctr"/>
          <a:lstStyle/>
          <a:p>
            <a:pPr eaLnBrk="1" hangingPunct="1">
              <a:defRPr/>
            </a:pPr>
            <a:endParaRPr lang="en-US">
              <a:latin typeface="Arial" charset="0"/>
              <a:cs typeface="Arial" charset="0"/>
            </a:endParaRPr>
          </a:p>
        </p:txBody>
      </p:sp>
      <p:pic>
        <p:nvPicPr>
          <p:cNvPr id="17429"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213" y="49213"/>
            <a:ext cx="1311275" cy="130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629883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repeatCount="indefinite" fill="hold" nodeType="afterEffect">
                                  <p:stCondLst>
                                    <p:cond delay="0"/>
                                  </p:stCondLst>
                                  <p:childTnLst>
                                    <p:set>
                                      <p:cBhvr>
                                        <p:cTn id="6" dur="1" fill="hold">
                                          <p:stCondLst>
                                            <p:cond delay="0"/>
                                          </p:stCondLst>
                                        </p:cTn>
                                        <p:tgtEl>
                                          <p:spTgt spid="39951"/>
                                        </p:tgtEl>
                                        <p:attrNameLst>
                                          <p:attrName>style.visibility</p:attrName>
                                        </p:attrNameLst>
                                      </p:cBhvr>
                                      <p:to>
                                        <p:strVal val="visible"/>
                                      </p:to>
                                    </p:set>
                                    <p:anim calcmode="lin" valueType="num">
                                      <p:cBhvr additive="base">
                                        <p:cTn id="7" dur="3000" fill="hold"/>
                                        <p:tgtEl>
                                          <p:spTgt spid="39951"/>
                                        </p:tgtEl>
                                        <p:attrNameLst>
                                          <p:attrName>ppt_x</p:attrName>
                                        </p:attrNameLst>
                                      </p:cBhvr>
                                      <p:tavLst>
                                        <p:tav tm="0">
                                          <p:val>
                                            <p:strVal val="#ppt_x"/>
                                          </p:val>
                                        </p:tav>
                                        <p:tav tm="100000">
                                          <p:val>
                                            <p:strVal val="#ppt_x"/>
                                          </p:val>
                                        </p:tav>
                                      </p:tavLst>
                                    </p:anim>
                                    <p:anim calcmode="lin" valueType="num">
                                      <p:cBhvr additive="base">
                                        <p:cTn id="8" dur="3000" fill="hold"/>
                                        <p:tgtEl>
                                          <p:spTgt spid="39951"/>
                                        </p:tgtEl>
                                        <p:attrNameLst>
                                          <p:attrName>ppt_y</p:attrName>
                                        </p:attrNameLst>
                                      </p:cBhvr>
                                      <p:tavLst>
                                        <p:tav tm="0">
                                          <p:val>
                                            <p:strVal val="0-#ppt_h/2"/>
                                          </p:val>
                                        </p:tav>
                                        <p:tav tm="100000">
                                          <p:val>
                                            <p:strVal val="#ppt_y"/>
                                          </p:val>
                                        </p:tav>
                                      </p:tavLst>
                                    </p:anim>
                                  </p:childTnLst>
                                </p:cTn>
                              </p:par>
                              <p:par>
                                <p:cTn id="9" presetID="2" presetClass="entr" presetSubtype="1" repeatCount="indefinite" fill="hold" nodeType="withEffect">
                                  <p:stCondLst>
                                    <p:cond delay="0"/>
                                  </p:stCondLst>
                                  <p:childTnLst>
                                    <p:set>
                                      <p:cBhvr>
                                        <p:cTn id="10" dur="1" fill="hold">
                                          <p:stCondLst>
                                            <p:cond delay="0"/>
                                          </p:stCondLst>
                                        </p:cTn>
                                        <p:tgtEl>
                                          <p:spTgt spid="39952"/>
                                        </p:tgtEl>
                                        <p:attrNameLst>
                                          <p:attrName>style.visibility</p:attrName>
                                        </p:attrNameLst>
                                      </p:cBhvr>
                                      <p:to>
                                        <p:strVal val="visible"/>
                                      </p:to>
                                    </p:set>
                                    <p:anim calcmode="lin" valueType="num">
                                      <p:cBhvr additive="base">
                                        <p:cTn id="11" dur="3000" fill="hold"/>
                                        <p:tgtEl>
                                          <p:spTgt spid="39952"/>
                                        </p:tgtEl>
                                        <p:attrNameLst>
                                          <p:attrName>ppt_x</p:attrName>
                                        </p:attrNameLst>
                                      </p:cBhvr>
                                      <p:tavLst>
                                        <p:tav tm="0">
                                          <p:val>
                                            <p:strVal val="#ppt_x"/>
                                          </p:val>
                                        </p:tav>
                                        <p:tav tm="100000">
                                          <p:val>
                                            <p:strVal val="#ppt_x"/>
                                          </p:val>
                                        </p:tav>
                                      </p:tavLst>
                                    </p:anim>
                                    <p:anim calcmode="lin" valueType="num">
                                      <p:cBhvr additive="base">
                                        <p:cTn id="12" dur="3000" fill="hold"/>
                                        <p:tgtEl>
                                          <p:spTgt spid="39952"/>
                                        </p:tgtEl>
                                        <p:attrNameLst>
                                          <p:attrName>ppt_y</p:attrName>
                                        </p:attrNameLst>
                                      </p:cBhvr>
                                      <p:tavLst>
                                        <p:tav tm="0">
                                          <p:val>
                                            <p:strVal val="0-#ppt_h/2"/>
                                          </p:val>
                                        </p:tav>
                                        <p:tav tm="100000">
                                          <p:val>
                                            <p:strVal val="#ppt_y"/>
                                          </p:val>
                                        </p:tav>
                                      </p:tavLst>
                                    </p:anim>
                                  </p:childTnLst>
                                </p:cTn>
                              </p:par>
                              <p:par>
                                <p:cTn id="13" presetID="2" presetClass="entr" presetSubtype="1" repeatCount="indefinite" fill="hold" nodeType="withEffect">
                                  <p:stCondLst>
                                    <p:cond delay="0"/>
                                  </p:stCondLst>
                                  <p:childTnLst>
                                    <p:set>
                                      <p:cBhvr>
                                        <p:cTn id="14" dur="1" fill="hold">
                                          <p:stCondLst>
                                            <p:cond delay="0"/>
                                          </p:stCondLst>
                                        </p:cTn>
                                        <p:tgtEl>
                                          <p:spTgt spid="39956"/>
                                        </p:tgtEl>
                                        <p:attrNameLst>
                                          <p:attrName>style.visibility</p:attrName>
                                        </p:attrNameLst>
                                      </p:cBhvr>
                                      <p:to>
                                        <p:strVal val="visible"/>
                                      </p:to>
                                    </p:set>
                                    <p:anim calcmode="lin" valueType="num">
                                      <p:cBhvr additive="base">
                                        <p:cTn id="15" dur="3000" fill="hold"/>
                                        <p:tgtEl>
                                          <p:spTgt spid="39956"/>
                                        </p:tgtEl>
                                        <p:attrNameLst>
                                          <p:attrName>ppt_x</p:attrName>
                                        </p:attrNameLst>
                                      </p:cBhvr>
                                      <p:tavLst>
                                        <p:tav tm="0">
                                          <p:val>
                                            <p:strVal val="#ppt_x"/>
                                          </p:val>
                                        </p:tav>
                                        <p:tav tm="100000">
                                          <p:val>
                                            <p:strVal val="#ppt_x"/>
                                          </p:val>
                                        </p:tav>
                                      </p:tavLst>
                                    </p:anim>
                                    <p:anim calcmode="lin" valueType="num">
                                      <p:cBhvr additive="base">
                                        <p:cTn id="16" dur="3000" fill="hold"/>
                                        <p:tgtEl>
                                          <p:spTgt spid="39956"/>
                                        </p:tgtEl>
                                        <p:attrNameLst>
                                          <p:attrName>ppt_y</p:attrName>
                                        </p:attrNameLst>
                                      </p:cBhvr>
                                      <p:tavLst>
                                        <p:tav tm="0">
                                          <p:val>
                                            <p:strVal val="0-#ppt_h/2"/>
                                          </p:val>
                                        </p:tav>
                                        <p:tav tm="100000">
                                          <p:val>
                                            <p:strVal val="#ppt_y"/>
                                          </p:val>
                                        </p:tav>
                                      </p:tavLst>
                                    </p:anim>
                                  </p:childTnLst>
                                </p:cTn>
                              </p:par>
                              <p:par>
                                <p:cTn id="17" presetID="2" presetClass="entr" presetSubtype="1" repeatCount="indefinite" fill="hold" nodeType="withEffect">
                                  <p:stCondLst>
                                    <p:cond delay="0"/>
                                  </p:stCondLst>
                                  <p:childTnLst>
                                    <p:set>
                                      <p:cBhvr>
                                        <p:cTn id="18" dur="1" fill="hold">
                                          <p:stCondLst>
                                            <p:cond delay="0"/>
                                          </p:stCondLst>
                                        </p:cTn>
                                        <p:tgtEl>
                                          <p:spTgt spid="39954"/>
                                        </p:tgtEl>
                                        <p:attrNameLst>
                                          <p:attrName>style.visibility</p:attrName>
                                        </p:attrNameLst>
                                      </p:cBhvr>
                                      <p:to>
                                        <p:strVal val="visible"/>
                                      </p:to>
                                    </p:set>
                                    <p:anim calcmode="lin" valueType="num">
                                      <p:cBhvr additive="base">
                                        <p:cTn id="19" dur="3000" fill="hold"/>
                                        <p:tgtEl>
                                          <p:spTgt spid="39954"/>
                                        </p:tgtEl>
                                        <p:attrNameLst>
                                          <p:attrName>ppt_x</p:attrName>
                                        </p:attrNameLst>
                                      </p:cBhvr>
                                      <p:tavLst>
                                        <p:tav tm="0">
                                          <p:val>
                                            <p:strVal val="#ppt_x"/>
                                          </p:val>
                                        </p:tav>
                                        <p:tav tm="100000">
                                          <p:val>
                                            <p:strVal val="#ppt_x"/>
                                          </p:val>
                                        </p:tav>
                                      </p:tavLst>
                                    </p:anim>
                                    <p:anim calcmode="lin" valueType="num">
                                      <p:cBhvr additive="base">
                                        <p:cTn id="20" dur="3000" fill="hold"/>
                                        <p:tgtEl>
                                          <p:spTgt spid="39954"/>
                                        </p:tgtEl>
                                        <p:attrNameLst>
                                          <p:attrName>ppt_y</p:attrName>
                                        </p:attrNameLst>
                                      </p:cBhvr>
                                      <p:tavLst>
                                        <p:tav tm="0">
                                          <p:val>
                                            <p:strVal val="0-#ppt_h/2"/>
                                          </p:val>
                                        </p:tav>
                                        <p:tav tm="100000">
                                          <p:val>
                                            <p:strVal val="#ppt_y"/>
                                          </p:val>
                                        </p:tav>
                                      </p:tavLst>
                                    </p:anim>
                                  </p:childTnLst>
                                </p:cTn>
                              </p:par>
                              <p:par>
                                <p:cTn id="21" presetID="2" presetClass="entr" presetSubtype="1" repeatCount="indefinite" fill="hold" nodeType="withEffect">
                                  <p:stCondLst>
                                    <p:cond delay="0"/>
                                  </p:stCondLst>
                                  <p:childTnLst>
                                    <p:set>
                                      <p:cBhvr>
                                        <p:cTn id="22" dur="1" fill="hold">
                                          <p:stCondLst>
                                            <p:cond delay="0"/>
                                          </p:stCondLst>
                                        </p:cTn>
                                        <p:tgtEl>
                                          <p:spTgt spid="39955"/>
                                        </p:tgtEl>
                                        <p:attrNameLst>
                                          <p:attrName>style.visibility</p:attrName>
                                        </p:attrNameLst>
                                      </p:cBhvr>
                                      <p:to>
                                        <p:strVal val="visible"/>
                                      </p:to>
                                    </p:set>
                                    <p:anim calcmode="lin" valueType="num">
                                      <p:cBhvr additive="base">
                                        <p:cTn id="23" dur="3000" fill="hold"/>
                                        <p:tgtEl>
                                          <p:spTgt spid="39955"/>
                                        </p:tgtEl>
                                        <p:attrNameLst>
                                          <p:attrName>ppt_x</p:attrName>
                                        </p:attrNameLst>
                                      </p:cBhvr>
                                      <p:tavLst>
                                        <p:tav tm="0">
                                          <p:val>
                                            <p:strVal val="#ppt_x"/>
                                          </p:val>
                                        </p:tav>
                                        <p:tav tm="100000">
                                          <p:val>
                                            <p:strVal val="#ppt_x"/>
                                          </p:val>
                                        </p:tav>
                                      </p:tavLst>
                                    </p:anim>
                                    <p:anim calcmode="lin" valueType="num">
                                      <p:cBhvr additive="base">
                                        <p:cTn id="24" dur="3000" fill="hold"/>
                                        <p:tgtEl>
                                          <p:spTgt spid="39955"/>
                                        </p:tgtEl>
                                        <p:attrNameLst>
                                          <p:attrName>ppt_y</p:attrName>
                                        </p:attrNameLst>
                                      </p:cBhvr>
                                      <p:tavLst>
                                        <p:tav tm="0">
                                          <p:val>
                                            <p:strVal val="0-#ppt_h/2"/>
                                          </p:val>
                                        </p:tav>
                                        <p:tav tm="100000">
                                          <p:val>
                                            <p:strVal val="#ppt_y"/>
                                          </p:val>
                                        </p:tav>
                                      </p:tavLst>
                                    </p:anim>
                                  </p:childTnLst>
                                </p:cTn>
                              </p:par>
                              <p:par>
                                <p:cTn id="25" presetID="2" presetClass="entr" presetSubtype="1" repeatCount="indefinite" fill="hold" nodeType="withEffect">
                                  <p:stCondLst>
                                    <p:cond delay="0"/>
                                  </p:stCondLst>
                                  <p:childTnLst>
                                    <p:set>
                                      <p:cBhvr>
                                        <p:cTn id="26" dur="1" fill="hold">
                                          <p:stCondLst>
                                            <p:cond delay="0"/>
                                          </p:stCondLst>
                                        </p:cTn>
                                        <p:tgtEl>
                                          <p:spTgt spid="39953"/>
                                        </p:tgtEl>
                                        <p:attrNameLst>
                                          <p:attrName>style.visibility</p:attrName>
                                        </p:attrNameLst>
                                      </p:cBhvr>
                                      <p:to>
                                        <p:strVal val="visible"/>
                                      </p:to>
                                    </p:set>
                                    <p:anim calcmode="lin" valueType="num">
                                      <p:cBhvr additive="base">
                                        <p:cTn id="27" dur="3000" fill="hold"/>
                                        <p:tgtEl>
                                          <p:spTgt spid="39953"/>
                                        </p:tgtEl>
                                        <p:attrNameLst>
                                          <p:attrName>ppt_x</p:attrName>
                                        </p:attrNameLst>
                                      </p:cBhvr>
                                      <p:tavLst>
                                        <p:tav tm="0">
                                          <p:val>
                                            <p:strVal val="#ppt_x"/>
                                          </p:val>
                                        </p:tav>
                                        <p:tav tm="100000">
                                          <p:val>
                                            <p:strVal val="#ppt_x"/>
                                          </p:val>
                                        </p:tav>
                                      </p:tavLst>
                                    </p:anim>
                                    <p:anim calcmode="lin" valueType="num">
                                      <p:cBhvr additive="base">
                                        <p:cTn id="28" dur="3000" fill="hold"/>
                                        <p:tgtEl>
                                          <p:spTgt spid="3995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endParaRPr lang="en-US" sz="4000" smtClean="0"/>
          </a:p>
        </p:txBody>
      </p:sp>
      <p:pic>
        <p:nvPicPr>
          <p:cNvPr id="6147" name="Picture 3"/>
          <p:cNvPicPr>
            <a:picLocks noGrp="1" noChangeAspect="1" noChangeArrowheads="1"/>
          </p:cNvPicPr>
          <p:nvPr>
            <p:ph type="body" idx="1"/>
          </p:nvPr>
        </p:nvPicPr>
        <p:blipFill>
          <a:blip r:embed="rId2"/>
          <a:srcRect/>
          <a:stretch>
            <a:fillRect/>
          </a:stretch>
        </p:blipFill>
        <p:spPr>
          <a:xfrm>
            <a:off x="0" y="0"/>
            <a:ext cx="9144000" cy="7162800"/>
          </a:xfrm>
          <a:noFill/>
        </p:spPr>
      </p:pic>
      <p:sp>
        <p:nvSpPr>
          <p:cNvPr id="25609" name="Text Box 9"/>
          <p:cNvSpPr txBox="1">
            <a:spLocks noChangeArrowheads="1"/>
          </p:cNvSpPr>
          <p:nvPr/>
        </p:nvSpPr>
        <p:spPr bwMode="auto">
          <a:xfrm>
            <a:off x="1219200" y="1390650"/>
            <a:ext cx="5486400" cy="646113"/>
          </a:xfrm>
          <a:prstGeom prst="rect">
            <a:avLst/>
          </a:prstGeom>
          <a:noFill/>
          <a:ln w="9525">
            <a:noFill/>
            <a:miter lim="800000"/>
            <a:headEnd/>
            <a:tailEnd/>
          </a:ln>
        </p:spPr>
        <p:txBody>
          <a:bodyPr>
            <a:spAutoFit/>
          </a:bodyPr>
          <a:lstStyle/>
          <a:p>
            <a:pPr algn="ctr"/>
            <a:r>
              <a:rPr lang="en-US" sz="3600" dirty="0">
                <a:solidFill>
                  <a:srgbClr val="003300"/>
                </a:solidFill>
              </a:rPr>
              <a:t>Kiểm tra bài cũ: </a:t>
            </a:r>
          </a:p>
        </p:txBody>
      </p:sp>
      <p:sp>
        <p:nvSpPr>
          <p:cNvPr id="25610" name="Text Box 10"/>
          <p:cNvSpPr txBox="1">
            <a:spLocks noChangeArrowheads="1"/>
          </p:cNvSpPr>
          <p:nvPr/>
        </p:nvSpPr>
        <p:spPr bwMode="auto">
          <a:xfrm>
            <a:off x="1143000" y="2152650"/>
            <a:ext cx="6248400" cy="830263"/>
          </a:xfrm>
          <a:prstGeom prst="rect">
            <a:avLst/>
          </a:prstGeom>
          <a:noFill/>
          <a:ln w="9525">
            <a:noFill/>
            <a:miter lim="800000"/>
            <a:headEnd/>
            <a:tailEnd/>
          </a:ln>
        </p:spPr>
        <p:txBody>
          <a:bodyPr>
            <a:spAutoFit/>
          </a:bodyPr>
          <a:lstStyle/>
          <a:p>
            <a:r>
              <a:rPr lang="en-US" sz="2400">
                <a:solidFill>
                  <a:srgbClr val="FF0000"/>
                </a:solidFill>
              </a:rPr>
              <a:t>1/ Người mẹ đã làm gì để bụi gai chỉ đường cho bà?</a:t>
            </a:r>
          </a:p>
        </p:txBody>
      </p:sp>
      <p:sp>
        <p:nvSpPr>
          <p:cNvPr id="25611" name="Text Box 11"/>
          <p:cNvSpPr txBox="1">
            <a:spLocks noChangeArrowheads="1"/>
          </p:cNvSpPr>
          <p:nvPr/>
        </p:nvSpPr>
        <p:spPr bwMode="auto">
          <a:xfrm>
            <a:off x="609600" y="2895600"/>
            <a:ext cx="8153400" cy="1570038"/>
          </a:xfrm>
          <a:prstGeom prst="rect">
            <a:avLst/>
          </a:prstGeom>
          <a:noFill/>
          <a:ln w="9525">
            <a:noFill/>
            <a:miter lim="800000"/>
            <a:headEnd/>
            <a:tailEnd/>
          </a:ln>
        </p:spPr>
        <p:txBody>
          <a:bodyPr>
            <a:spAutoFit/>
          </a:bodyPr>
          <a:lstStyle/>
          <a:p>
            <a:r>
              <a:rPr lang="en-US" sz="2400" dirty="0">
                <a:solidFill>
                  <a:srgbClr val="0000FF"/>
                </a:solidFill>
              </a:rPr>
              <a:t>- Để bụi gai chỉ đường, để người mẹ đã chấp nhận lời yêu cầu của bụi gai: Ôm ghì bụi gai vào lòng để sưởi ấm cho nó. Gai đâm vào da thịt làm máu nhỏ xuống từng giọt. Bụi gai đâm chồi nảy lộc.</a:t>
            </a:r>
          </a:p>
        </p:txBody>
      </p:sp>
      <p:sp>
        <p:nvSpPr>
          <p:cNvPr id="6151" name="Text Box 13"/>
          <p:cNvSpPr txBox="1">
            <a:spLocks noChangeArrowheads="1"/>
          </p:cNvSpPr>
          <p:nvPr/>
        </p:nvSpPr>
        <p:spPr bwMode="auto">
          <a:xfrm>
            <a:off x="822325" y="4343400"/>
            <a:ext cx="7559675" cy="338138"/>
          </a:xfrm>
          <a:prstGeom prst="rect">
            <a:avLst/>
          </a:prstGeom>
          <a:noFill/>
          <a:ln w="9525">
            <a:noFill/>
            <a:miter lim="800000"/>
            <a:headEnd/>
            <a:tailEnd/>
          </a:ln>
        </p:spPr>
        <p:txBody>
          <a:bodyPr>
            <a:spAutoFit/>
          </a:bodyPr>
          <a:lstStyle/>
          <a:p>
            <a:endParaRPr lang="en-US" sz="1600"/>
          </a:p>
        </p:txBody>
      </p:sp>
      <p:sp>
        <p:nvSpPr>
          <p:cNvPr id="6152" name="Text Box 14"/>
          <p:cNvSpPr txBox="1">
            <a:spLocks noChangeArrowheads="1"/>
          </p:cNvSpPr>
          <p:nvPr/>
        </p:nvSpPr>
        <p:spPr bwMode="auto">
          <a:xfrm>
            <a:off x="746125" y="4343400"/>
            <a:ext cx="7788275" cy="338138"/>
          </a:xfrm>
          <a:prstGeom prst="rect">
            <a:avLst/>
          </a:prstGeom>
          <a:noFill/>
          <a:ln w="9525">
            <a:noFill/>
            <a:miter lim="800000"/>
            <a:headEnd/>
            <a:tailEnd/>
          </a:ln>
        </p:spPr>
        <p:txBody>
          <a:bodyPr>
            <a:spAutoFit/>
          </a:bodyPr>
          <a:lstStyle/>
          <a:p>
            <a:endParaRPr lang="en-US" sz="1600"/>
          </a:p>
        </p:txBody>
      </p:sp>
      <p:sp>
        <p:nvSpPr>
          <p:cNvPr id="25615" name="Text Box 15"/>
          <p:cNvSpPr txBox="1">
            <a:spLocks noChangeArrowheads="1"/>
          </p:cNvSpPr>
          <p:nvPr/>
        </p:nvSpPr>
        <p:spPr bwMode="auto">
          <a:xfrm>
            <a:off x="1219200" y="4572000"/>
            <a:ext cx="7391400" cy="461963"/>
          </a:xfrm>
          <a:prstGeom prst="rect">
            <a:avLst/>
          </a:prstGeom>
          <a:noFill/>
          <a:ln w="9525">
            <a:noFill/>
            <a:miter lim="800000"/>
            <a:headEnd/>
            <a:tailEnd/>
          </a:ln>
        </p:spPr>
        <p:txBody>
          <a:bodyPr>
            <a:spAutoFit/>
          </a:bodyPr>
          <a:lstStyle/>
          <a:p>
            <a:pPr>
              <a:spcBef>
                <a:spcPct val="50000"/>
              </a:spcBef>
            </a:pPr>
            <a:r>
              <a:rPr lang="en-US" sz="2400" dirty="0">
                <a:solidFill>
                  <a:srgbClr val="FF0000"/>
                </a:solidFill>
              </a:rPr>
              <a:t>2/ Nội dung bài “Người mẹ” nói lên điều gì?</a:t>
            </a:r>
          </a:p>
        </p:txBody>
      </p:sp>
      <p:sp>
        <p:nvSpPr>
          <p:cNvPr id="25616" name="Text Box 16"/>
          <p:cNvSpPr txBox="1">
            <a:spLocks noChangeArrowheads="1"/>
          </p:cNvSpPr>
          <p:nvPr/>
        </p:nvSpPr>
        <p:spPr bwMode="auto">
          <a:xfrm>
            <a:off x="685800" y="5029200"/>
            <a:ext cx="8229600" cy="830997"/>
          </a:xfrm>
          <a:prstGeom prst="rect">
            <a:avLst/>
          </a:prstGeom>
          <a:noFill/>
          <a:ln w="9525">
            <a:noFill/>
            <a:miter lim="800000"/>
            <a:headEnd/>
            <a:tailEnd/>
          </a:ln>
        </p:spPr>
        <p:txBody>
          <a:bodyPr wrap="square">
            <a:spAutoFit/>
          </a:bodyPr>
          <a:lstStyle/>
          <a:p>
            <a:pPr>
              <a:spcBef>
                <a:spcPct val="50000"/>
              </a:spcBef>
            </a:pPr>
            <a:r>
              <a:rPr lang="en-US" sz="2400" dirty="0">
                <a:solidFill>
                  <a:srgbClr val="0000FF"/>
                </a:solidFill>
              </a:rPr>
              <a:t>- Câu chuyện cho ta thấy được đức tính </a:t>
            </a:r>
            <a:r>
              <a:rPr lang="en-US" sz="2400" dirty="0" err="1">
                <a:solidFill>
                  <a:srgbClr val="0000FF"/>
                </a:solidFill>
              </a:rPr>
              <a:t>hy</a:t>
            </a:r>
            <a:r>
              <a:rPr lang="en-US" sz="2400" dirty="0">
                <a:solidFill>
                  <a:srgbClr val="0000FF"/>
                </a:solidFill>
              </a:rPr>
              <a:t> sinh của người mẹ, vì con người mẹ có thể làm được tất cả mọi việc.</a:t>
            </a:r>
          </a:p>
        </p:txBody>
      </p:sp>
      <p:sp>
        <p:nvSpPr>
          <p:cNvPr id="6156" name="Text Box 5"/>
          <p:cNvSpPr txBox="1">
            <a:spLocks noChangeArrowheads="1"/>
          </p:cNvSpPr>
          <p:nvPr/>
        </p:nvSpPr>
        <p:spPr bwMode="auto">
          <a:xfrm>
            <a:off x="3962400" y="458716"/>
            <a:ext cx="2057400" cy="523875"/>
          </a:xfrm>
          <a:prstGeom prst="rect">
            <a:avLst/>
          </a:prstGeom>
          <a:noFill/>
          <a:ln w="9525">
            <a:noFill/>
            <a:miter lim="800000"/>
            <a:headEnd/>
            <a:tailEnd/>
          </a:ln>
        </p:spPr>
        <p:txBody>
          <a:bodyPr>
            <a:spAutoFit/>
          </a:bodyPr>
          <a:lstStyle/>
          <a:p>
            <a:pPr>
              <a:spcBef>
                <a:spcPct val="50000"/>
              </a:spcBef>
            </a:pPr>
            <a:r>
              <a:rPr lang="en-US" sz="2800" b="1" u="sng" dirty="0">
                <a:solidFill>
                  <a:srgbClr val="006600"/>
                </a:solidFill>
              </a:rPr>
              <a:t>Tập đọc:</a:t>
            </a:r>
          </a:p>
        </p:txBody>
      </p:sp>
      <p:pic>
        <p:nvPicPr>
          <p:cNvPr id="1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775"/>
            <a:ext cx="1128712" cy="11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5609"/>
                                        </p:tgtEl>
                                        <p:attrNameLst>
                                          <p:attrName>style.visibility</p:attrName>
                                        </p:attrNameLst>
                                      </p:cBhvr>
                                      <p:to>
                                        <p:strVal val="visible"/>
                                      </p:to>
                                    </p:set>
                                    <p:anim calcmode="lin" valueType="num">
                                      <p:cBhvr>
                                        <p:cTn id="7" dur="500" fill="hold"/>
                                        <p:tgtEl>
                                          <p:spTgt spid="25609"/>
                                        </p:tgtEl>
                                        <p:attrNameLst>
                                          <p:attrName>ppt_w</p:attrName>
                                        </p:attrNameLst>
                                      </p:cBhvr>
                                      <p:tavLst>
                                        <p:tav tm="0">
                                          <p:val>
                                            <p:fltVal val="0"/>
                                          </p:val>
                                        </p:tav>
                                        <p:tav tm="100000">
                                          <p:val>
                                            <p:strVal val="#ppt_w"/>
                                          </p:val>
                                        </p:tav>
                                      </p:tavLst>
                                    </p:anim>
                                    <p:anim calcmode="lin" valueType="num">
                                      <p:cBhvr>
                                        <p:cTn id="8" dur="500" fill="hold"/>
                                        <p:tgtEl>
                                          <p:spTgt spid="25609"/>
                                        </p:tgtEl>
                                        <p:attrNameLst>
                                          <p:attrName>ppt_h</p:attrName>
                                        </p:attrNameLst>
                                      </p:cBhvr>
                                      <p:tavLst>
                                        <p:tav tm="0">
                                          <p:val>
                                            <p:fltVal val="0"/>
                                          </p:val>
                                        </p:tav>
                                        <p:tav tm="100000">
                                          <p:val>
                                            <p:strVal val="#ppt_h"/>
                                          </p:val>
                                        </p:tav>
                                      </p:tavLst>
                                    </p:anim>
                                    <p:animEffect transition="in" filter="fade">
                                      <p:cBhvr>
                                        <p:cTn id="9" dur="500"/>
                                        <p:tgtEl>
                                          <p:spTgt spid="2560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0" presetClass="entr" presetSubtype="0" fill="hold" grpId="0" nodeType="clickEffect">
                                  <p:stCondLst>
                                    <p:cond delay="0"/>
                                  </p:stCondLst>
                                  <p:childTnLst>
                                    <p:set>
                                      <p:cBhvr>
                                        <p:cTn id="13" dur="1" fill="hold">
                                          <p:stCondLst>
                                            <p:cond delay="0"/>
                                          </p:stCondLst>
                                        </p:cTn>
                                        <p:tgtEl>
                                          <p:spTgt spid="25610"/>
                                        </p:tgtEl>
                                        <p:attrNameLst>
                                          <p:attrName>style.visibility</p:attrName>
                                        </p:attrNameLst>
                                      </p:cBhvr>
                                      <p:to>
                                        <p:strVal val="visible"/>
                                      </p:to>
                                    </p:set>
                                    <p:animEffect transition="in" filter="fade">
                                      <p:cBhvr>
                                        <p:cTn id="14" dur="800" decel="100000"/>
                                        <p:tgtEl>
                                          <p:spTgt spid="25610"/>
                                        </p:tgtEl>
                                      </p:cBhvr>
                                    </p:animEffect>
                                    <p:anim calcmode="lin" valueType="num">
                                      <p:cBhvr>
                                        <p:cTn id="15" dur="800" decel="100000" fill="hold"/>
                                        <p:tgtEl>
                                          <p:spTgt spid="25610"/>
                                        </p:tgtEl>
                                        <p:attrNameLst>
                                          <p:attrName>style.rotation</p:attrName>
                                        </p:attrNameLst>
                                      </p:cBhvr>
                                      <p:tavLst>
                                        <p:tav tm="0">
                                          <p:val>
                                            <p:fltVal val="-90"/>
                                          </p:val>
                                        </p:tav>
                                        <p:tav tm="100000">
                                          <p:val>
                                            <p:fltVal val="0"/>
                                          </p:val>
                                        </p:tav>
                                      </p:tavLst>
                                    </p:anim>
                                    <p:anim calcmode="lin" valueType="num">
                                      <p:cBhvr>
                                        <p:cTn id="16" dur="800" decel="100000" fill="hold"/>
                                        <p:tgtEl>
                                          <p:spTgt spid="25610"/>
                                        </p:tgtEl>
                                        <p:attrNameLst>
                                          <p:attrName>ppt_x</p:attrName>
                                        </p:attrNameLst>
                                      </p:cBhvr>
                                      <p:tavLst>
                                        <p:tav tm="0">
                                          <p:val>
                                            <p:strVal val="#ppt_x+0.4"/>
                                          </p:val>
                                        </p:tav>
                                        <p:tav tm="100000">
                                          <p:val>
                                            <p:strVal val="#ppt_x-0.05"/>
                                          </p:val>
                                        </p:tav>
                                      </p:tavLst>
                                    </p:anim>
                                    <p:anim calcmode="lin" valueType="num">
                                      <p:cBhvr>
                                        <p:cTn id="17" dur="800" decel="100000" fill="hold"/>
                                        <p:tgtEl>
                                          <p:spTgt spid="25610"/>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25610"/>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25610"/>
                                        </p:tgtEl>
                                        <p:attrNameLst>
                                          <p:attrName>ppt_y</p:attrName>
                                        </p:attrNameLst>
                                      </p:cBhvr>
                                      <p:tavLst>
                                        <p:tav tm="0">
                                          <p:val>
                                            <p:strVal val="#ppt_y+0.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25611"/>
                                        </p:tgtEl>
                                        <p:attrNameLst>
                                          <p:attrName>style.visibility</p:attrName>
                                        </p:attrNameLst>
                                      </p:cBhvr>
                                      <p:to>
                                        <p:strVal val="visible"/>
                                      </p:to>
                                    </p:set>
                                    <p:animEffect transition="in" filter="randombar(horizontal)">
                                      <p:cBhvr>
                                        <p:cTn id="24" dur="500"/>
                                        <p:tgtEl>
                                          <p:spTgt spid="2561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9" presetClass="entr" presetSubtype="0" decel="100000" fill="hold" grpId="0" nodeType="clickEffect">
                                  <p:stCondLst>
                                    <p:cond delay="0"/>
                                  </p:stCondLst>
                                  <p:childTnLst>
                                    <p:set>
                                      <p:cBhvr>
                                        <p:cTn id="28" dur="1" fill="hold">
                                          <p:stCondLst>
                                            <p:cond delay="0"/>
                                          </p:stCondLst>
                                        </p:cTn>
                                        <p:tgtEl>
                                          <p:spTgt spid="25615"/>
                                        </p:tgtEl>
                                        <p:attrNameLst>
                                          <p:attrName>style.visibility</p:attrName>
                                        </p:attrNameLst>
                                      </p:cBhvr>
                                      <p:to>
                                        <p:strVal val="visible"/>
                                      </p:to>
                                    </p:set>
                                    <p:anim calcmode="lin" valueType="num">
                                      <p:cBhvr>
                                        <p:cTn id="29" dur="500" fill="hold"/>
                                        <p:tgtEl>
                                          <p:spTgt spid="25615"/>
                                        </p:tgtEl>
                                        <p:attrNameLst>
                                          <p:attrName>ppt_w</p:attrName>
                                        </p:attrNameLst>
                                      </p:cBhvr>
                                      <p:tavLst>
                                        <p:tav tm="0">
                                          <p:val>
                                            <p:fltVal val="0"/>
                                          </p:val>
                                        </p:tav>
                                        <p:tav tm="100000">
                                          <p:val>
                                            <p:strVal val="#ppt_w"/>
                                          </p:val>
                                        </p:tav>
                                      </p:tavLst>
                                    </p:anim>
                                    <p:anim calcmode="lin" valueType="num">
                                      <p:cBhvr>
                                        <p:cTn id="30" dur="500" fill="hold"/>
                                        <p:tgtEl>
                                          <p:spTgt spid="25615"/>
                                        </p:tgtEl>
                                        <p:attrNameLst>
                                          <p:attrName>ppt_h</p:attrName>
                                        </p:attrNameLst>
                                      </p:cBhvr>
                                      <p:tavLst>
                                        <p:tav tm="0">
                                          <p:val>
                                            <p:fltVal val="0"/>
                                          </p:val>
                                        </p:tav>
                                        <p:tav tm="100000">
                                          <p:val>
                                            <p:strVal val="#ppt_h"/>
                                          </p:val>
                                        </p:tav>
                                      </p:tavLst>
                                    </p:anim>
                                    <p:anim calcmode="lin" valueType="num">
                                      <p:cBhvr>
                                        <p:cTn id="31" dur="500" fill="hold"/>
                                        <p:tgtEl>
                                          <p:spTgt spid="25615"/>
                                        </p:tgtEl>
                                        <p:attrNameLst>
                                          <p:attrName>style.rotation</p:attrName>
                                        </p:attrNameLst>
                                      </p:cBhvr>
                                      <p:tavLst>
                                        <p:tav tm="0">
                                          <p:val>
                                            <p:fltVal val="360"/>
                                          </p:val>
                                        </p:tav>
                                        <p:tav tm="100000">
                                          <p:val>
                                            <p:fltVal val="0"/>
                                          </p:val>
                                        </p:tav>
                                      </p:tavLst>
                                    </p:anim>
                                    <p:animEffect transition="in" filter="fade">
                                      <p:cBhvr>
                                        <p:cTn id="32" dur="500"/>
                                        <p:tgtEl>
                                          <p:spTgt spid="2561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5" presetClass="entr" presetSubtype="0" fill="hold" grpId="0" nodeType="clickEffect">
                                  <p:stCondLst>
                                    <p:cond delay="0"/>
                                  </p:stCondLst>
                                  <p:childTnLst>
                                    <p:set>
                                      <p:cBhvr>
                                        <p:cTn id="36" dur="1" fill="hold">
                                          <p:stCondLst>
                                            <p:cond delay="0"/>
                                          </p:stCondLst>
                                        </p:cTn>
                                        <p:tgtEl>
                                          <p:spTgt spid="25616"/>
                                        </p:tgtEl>
                                        <p:attrNameLst>
                                          <p:attrName>style.visibility</p:attrName>
                                        </p:attrNameLst>
                                      </p:cBhvr>
                                      <p:to>
                                        <p:strVal val="visible"/>
                                      </p:to>
                                    </p:set>
                                    <p:anim calcmode="lin" valueType="num">
                                      <p:cBhvr>
                                        <p:cTn id="37" dur="1000" fill="hold"/>
                                        <p:tgtEl>
                                          <p:spTgt spid="25616"/>
                                        </p:tgtEl>
                                        <p:attrNameLst>
                                          <p:attrName>ppt_w</p:attrName>
                                        </p:attrNameLst>
                                      </p:cBhvr>
                                      <p:tavLst>
                                        <p:tav tm="0">
                                          <p:val>
                                            <p:fltVal val="0"/>
                                          </p:val>
                                        </p:tav>
                                        <p:tav tm="100000">
                                          <p:val>
                                            <p:strVal val="#ppt_w"/>
                                          </p:val>
                                        </p:tav>
                                      </p:tavLst>
                                    </p:anim>
                                    <p:anim calcmode="lin" valueType="num">
                                      <p:cBhvr>
                                        <p:cTn id="38" dur="1000" fill="hold"/>
                                        <p:tgtEl>
                                          <p:spTgt spid="25616"/>
                                        </p:tgtEl>
                                        <p:attrNameLst>
                                          <p:attrName>ppt_h</p:attrName>
                                        </p:attrNameLst>
                                      </p:cBhvr>
                                      <p:tavLst>
                                        <p:tav tm="0">
                                          <p:val>
                                            <p:fltVal val="0"/>
                                          </p:val>
                                        </p:tav>
                                        <p:tav tm="100000">
                                          <p:val>
                                            <p:strVal val="#ppt_h"/>
                                          </p:val>
                                        </p:tav>
                                      </p:tavLst>
                                    </p:anim>
                                    <p:anim calcmode="lin" valueType="num">
                                      <p:cBhvr>
                                        <p:cTn id="39" dur="1000" fill="hold"/>
                                        <p:tgtEl>
                                          <p:spTgt spid="25616"/>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2561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9" grpId="0"/>
      <p:bldP spid="25610" grpId="0"/>
      <p:bldP spid="25611" grpId="0"/>
      <p:bldP spid="25615" grpId="0"/>
      <p:bldP spid="256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endParaRPr lang="en-US" sz="4000" smtClean="0"/>
          </a:p>
        </p:txBody>
      </p:sp>
      <p:pic>
        <p:nvPicPr>
          <p:cNvPr id="7171" name="Picture 3"/>
          <p:cNvPicPr>
            <a:picLocks noGrp="1" noChangeAspect="1" noChangeArrowheads="1"/>
          </p:cNvPicPr>
          <p:nvPr>
            <p:ph type="body" idx="1"/>
          </p:nvPr>
        </p:nvPicPr>
        <p:blipFill>
          <a:blip r:embed="rId2"/>
          <a:srcRect/>
          <a:stretch>
            <a:fillRect/>
          </a:stretch>
        </p:blipFill>
        <p:spPr>
          <a:xfrm>
            <a:off x="0" y="-76200"/>
            <a:ext cx="9144000" cy="7162800"/>
          </a:xfrm>
          <a:noFill/>
        </p:spPr>
      </p:pic>
      <p:sp>
        <p:nvSpPr>
          <p:cNvPr id="26634" name="Text Box 10"/>
          <p:cNvSpPr txBox="1">
            <a:spLocks noChangeArrowheads="1"/>
          </p:cNvSpPr>
          <p:nvPr/>
        </p:nvSpPr>
        <p:spPr bwMode="auto">
          <a:xfrm>
            <a:off x="533400" y="2057400"/>
            <a:ext cx="8153400" cy="4524375"/>
          </a:xfrm>
          <a:prstGeom prst="rect">
            <a:avLst/>
          </a:prstGeom>
          <a:noFill/>
          <a:ln w="9525">
            <a:noFill/>
            <a:miter lim="800000"/>
            <a:headEnd/>
            <a:tailEnd/>
          </a:ln>
        </p:spPr>
        <p:txBody>
          <a:bodyPr>
            <a:spAutoFit/>
          </a:bodyPr>
          <a:lstStyle/>
          <a:p>
            <a:pPr>
              <a:spcBef>
                <a:spcPct val="50000"/>
              </a:spcBef>
            </a:pPr>
            <a:r>
              <a:rPr lang="en-US" sz="2400" dirty="0"/>
              <a:t>    Thành phố sắp vào thu. Những cơn gió nóng mùa hè đã nhường chỗ cho luồng khí mát dịu mỗi sáng. Trời xanh ngắt trên cao, xanh như dòng sông trong, trôi lặng lẽ giữa những ngọn cây hè phố. </a:t>
            </a:r>
          </a:p>
          <a:p>
            <a:pPr>
              <a:spcBef>
                <a:spcPct val="50000"/>
              </a:spcBef>
            </a:pPr>
            <a:r>
              <a:rPr lang="en-US" sz="2400" dirty="0"/>
              <a:t>    Năm nay, tôi sẽ đi học. Ông ngoại dẫn tôi đi mua vở, chọn bút, hướng dẫn tôi cách bọc vở, dán nhãn, pha mực và dạy tôi những chữ cái đầu tiên.</a:t>
            </a:r>
          </a:p>
          <a:p>
            <a:pPr>
              <a:spcBef>
                <a:spcPct val="50000"/>
              </a:spcBef>
            </a:pPr>
            <a:r>
              <a:rPr lang="en-US" sz="2400" dirty="0"/>
              <a:t>    Một sáng, ông bảo:</a:t>
            </a:r>
          </a:p>
          <a:p>
            <a:pPr>
              <a:spcBef>
                <a:spcPct val="50000"/>
              </a:spcBef>
            </a:pPr>
            <a:r>
              <a:rPr lang="en-US" sz="2400" dirty="0"/>
              <a:t>    -Ông cháu mình đến xem trường thế nào. </a:t>
            </a:r>
          </a:p>
          <a:p>
            <a:pPr>
              <a:spcBef>
                <a:spcPct val="50000"/>
              </a:spcBef>
            </a:pPr>
            <a:r>
              <a:rPr lang="en-US" sz="2400" dirty="0"/>
              <a:t>    </a:t>
            </a:r>
          </a:p>
        </p:txBody>
      </p:sp>
      <p:sp>
        <p:nvSpPr>
          <p:cNvPr id="7174" name="Text Box 5"/>
          <p:cNvSpPr txBox="1">
            <a:spLocks noChangeArrowheads="1"/>
          </p:cNvSpPr>
          <p:nvPr/>
        </p:nvSpPr>
        <p:spPr bwMode="auto">
          <a:xfrm>
            <a:off x="3962400" y="228600"/>
            <a:ext cx="2057400" cy="523875"/>
          </a:xfrm>
          <a:prstGeom prst="rect">
            <a:avLst/>
          </a:prstGeom>
          <a:noFill/>
          <a:ln w="9525">
            <a:noFill/>
            <a:miter lim="800000"/>
            <a:headEnd/>
            <a:tailEnd/>
          </a:ln>
        </p:spPr>
        <p:txBody>
          <a:bodyPr>
            <a:spAutoFit/>
          </a:bodyPr>
          <a:lstStyle/>
          <a:p>
            <a:pPr>
              <a:spcBef>
                <a:spcPct val="50000"/>
              </a:spcBef>
            </a:pPr>
            <a:r>
              <a:rPr lang="en-US" sz="2800" b="1" u="sng" dirty="0">
                <a:solidFill>
                  <a:srgbClr val="006600"/>
                </a:solidFill>
              </a:rPr>
              <a:t>Tập đọc:</a:t>
            </a:r>
          </a:p>
        </p:txBody>
      </p:sp>
      <p:sp>
        <p:nvSpPr>
          <p:cNvPr id="17" name="Text Box 6"/>
          <p:cNvSpPr txBox="1">
            <a:spLocks noChangeArrowheads="1"/>
          </p:cNvSpPr>
          <p:nvPr/>
        </p:nvSpPr>
        <p:spPr bwMode="auto">
          <a:xfrm>
            <a:off x="3467100" y="986704"/>
            <a:ext cx="3009900" cy="707886"/>
          </a:xfrm>
          <a:prstGeom prst="rect">
            <a:avLst/>
          </a:prstGeom>
          <a:noFill/>
          <a:ln w="9525">
            <a:noFill/>
            <a:miter lim="800000"/>
            <a:headEnd/>
            <a:tailEnd/>
          </a:ln>
        </p:spPr>
        <p:txBody>
          <a:bodyPr wrap="square">
            <a:spAutoFit/>
          </a:bodyPr>
          <a:lstStyle/>
          <a:p>
            <a:pPr>
              <a:spcBef>
                <a:spcPct val="50000"/>
              </a:spcBef>
            </a:pPr>
            <a:r>
              <a:rPr lang="en-US" sz="4000" b="1" dirty="0">
                <a:solidFill>
                  <a:srgbClr val="990000"/>
                </a:solidFill>
              </a:rPr>
              <a:t>Ông ngoại</a:t>
            </a:r>
          </a:p>
        </p:txBody>
      </p:sp>
      <p:pic>
        <p:nvPicPr>
          <p:cNvPr id="9"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76200"/>
            <a:ext cx="1128712" cy="11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heckerboard(across)">
                                      <p:cBhvr>
                                        <p:cTn id="7" dur="500"/>
                                        <p:tgtEl>
                                          <p:spTgt spid="1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6634"/>
                                        </p:tgtEl>
                                        <p:attrNameLst>
                                          <p:attrName>style.visibility</p:attrName>
                                        </p:attrNameLst>
                                      </p:cBhvr>
                                      <p:to>
                                        <p:strVal val="visible"/>
                                      </p:to>
                                    </p:set>
                                    <p:animEffect transition="in" filter="dissolve">
                                      <p:cBhvr>
                                        <p:cTn id="11" dur="500"/>
                                        <p:tgtEl>
                                          <p:spTgt spid="266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4"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z="4000" smtClean="0"/>
              <a:t>=</a:t>
            </a:r>
          </a:p>
        </p:txBody>
      </p:sp>
      <p:pic>
        <p:nvPicPr>
          <p:cNvPr id="8195" name="Picture 3"/>
          <p:cNvPicPr>
            <a:picLocks noGrp="1" noChangeAspect="1" noChangeArrowheads="1"/>
          </p:cNvPicPr>
          <p:nvPr>
            <p:ph type="body" idx="1"/>
          </p:nvPr>
        </p:nvPicPr>
        <p:blipFill>
          <a:blip r:embed="rId2"/>
          <a:srcRect/>
          <a:stretch>
            <a:fillRect/>
          </a:stretch>
        </p:blipFill>
        <p:spPr>
          <a:xfrm>
            <a:off x="0" y="0"/>
            <a:ext cx="9144000" cy="7162800"/>
          </a:xfrm>
          <a:noFill/>
        </p:spPr>
      </p:pic>
      <p:sp>
        <p:nvSpPr>
          <p:cNvPr id="27656" name="Rectangle 8"/>
          <p:cNvSpPr>
            <a:spLocks noChangeArrowheads="1"/>
          </p:cNvSpPr>
          <p:nvPr/>
        </p:nvSpPr>
        <p:spPr bwMode="auto">
          <a:xfrm>
            <a:off x="762000" y="2103437"/>
            <a:ext cx="7696200" cy="3786188"/>
          </a:xfrm>
          <a:prstGeom prst="rect">
            <a:avLst/>
          </a:prstGeom>
          <a:noFill/>
          <a:ln w="9525">
            <a:noFill/>
            <a:miter lim="800000"/>
            <a:headEnd/>
            <a:tailEnd/>
          </a:ln>
        </p:spPr>
        <p:txBody>
          <a:bodyPr>
            <a:spAutoFit/>
          </a:bodyPr>
          <a:lstStyle/>
          <a:p>
            <a:r>
              <a:rPr lang="en-US" sz="2400" dirty="0"/>
              <a:t>     Ông chậm rãi nhấn từng nhịp chân trên chiếc xe đạp cũ, đèo tôi tới trường. Trong cái vắng lặng của ngôi trường cuối hè, ông dẫn tôi thang lang khắp các căn lớp trống. Ông còn nhấc bổng tôi trên tay, cho gõ thử vào mặt da loang lổ của chiếc trống trường đầu tiên. Tiếng trống buổi sáng trong trẻo ấy là tiếng trống trường đầu tiên, âm vang mãi trong đời đi học của tôi sau này.</a:t>
            </a:r>
          </a:p>
          <a:p>
            <a:r>
              <a:rPr lang="en-US" sz="2400" dirty="0"/>
              <a:t>    Trước ngưỡng cửa của trường tiểu học, tôi đã may mắn có ông ngoại - thầy giáo đầu tiên của tôi.</a:t>
            </a:r>
          </a:p>
        </p:txBody>
      </p:sp>
      <p:sp>
        <p:nvSpPr>
          <p:cNvPr id="8197" name="TextBox 7"/>
          <p:cNvSpPr txBox="1">
            <a:spLocks noChangeArrowheads="1"/>
          </p:cNvSpPr>
          <p:nvPr/>
        </p:nvSpPr>
        <p:spPr bwMode="auto">
          <a:xfrm>
            <a:off x="5181600" y="6000750"/>
            <a:ext cx="3581400" cy="400050"/>
          </a:xfrm>
          <a:prstGeom prst="rect">
            <a:avLst/>
          </a:prstGeom>
          <a:noFill/>
          <a:ln w="9525">
            <a:noFill/>
            <a:miter lim="800000"/>
            <a:headEnd/>
            <a:tailEnd/>
          </a:ln>
        </p:spPr>
        <p:txBody>
          <a:bodyPr>
            <a:spAutoFit/>
          </a:bodyPr>
          <a:lstStyle/>
          <a:p>
            <a:r>
              <a:rPr lang="en-US" sz="2000" i="1" dirty="0"/>
              <a:t>Theo</a:t>
            </a:r>
            <a:r>
              <a:rPr lang="en-US" sz="2000" dirty="0"/>
              <a:t> </a:t>
            </a:r>
            <a:r>
              <a:rPr lang="en-US" sz="2000" b="1" dirty="0" err="1"/>
              <a:t>Nguyễn</a:t>
            </a:r>
            <a:r>
              <a:rPr lang="en-US" sz="2000" b="1" dirty="0"/>
              <a:t> Việt Bắc</a:t>
            </a:r>
          </a:p>
        </p:txBody>
      </p:sp>
      <p:sp>
        <p:nvSpPr>
          <p:cNvPr id="8199" name="Text Box 5"/>
          <p:cNvSpPr txBox="1">
            <a:spLocks noChangeArrowheads="1"/>
          </p:cNvSpPr>
          <p:nvPr/>
        </p:nvSpPr>
        <p:spPr bwMode="auto">
          <a:xfrm>
            <a:off x="3920403" y="381000"/>
            <a:ext cx="2057400" cy="523875"/>
          </a:xfrm>
          <a:prstGeom prst="rect">
            <a:avLst/>
          </a:prstGeom>
          <a:noFill/>
          <a:ln w="9525">
            <a:noFill/>
            <a:miter lim="800000"/>
            <a:headEnd/>
            <a:tailEnd/>
          </a:ln>
        </p:spPr>
        <p:txBody>
          <a:bodyPr>
            <a:spAutoFit/>
          </a:bodyPr>
          <a:lstStyle/>
          <a:p>
            <a:pPr>
              <a:spcBef>
                <a:spcPct val="50000"/>
              </a:spcBef>
            </a:pPr>
            <a:r>
              <a:rPr lang="en-US" sz="2800" b="1" u="sng" dirty="0">
                <a:solidFill>
                  <a:srgbClr val="006600"/>
                </a:solidFill>
              </a:rPr>
              <a:t>Tập đọc:</a:t>
            </a:r>
          </a:p>
        </p:txBody>
      </p:sp>
      <p:sp>
        <p:nvSpPr>
          <p:cNvPr id="12" name="Text Box 6"/>
          <p:cNvSpPr txBox="1">
            <a:spLocks noChangeArrowheads="1"/>
          </p:cNvSpPr>
          <p:nvPr/>
        </p:nvSpPr>
        <p:spPr bwMode="auto">
          <a:xfrm>
            <a:off x="3505200" y="1219200"/>
            <a:ext cx="2819400" cy="707886"/>
          </a:xfrm>
          <a:prstGeom prst="rect">
            <a:avLst/>
          </a:prstGeom>
          <a:noFill/>
          <a:ln w="9525">
            <a:noFill/>
            <a:miter lim="800000"/>
            <a:headEnd/>
            <a:tailEnd/>
          </a:ln>
        </p:spPr>
        <p:txBody>
          <a:bodyPr wrap="square">
            <a:spAutoFit/>
          </a:bodyPr>
          <a:lstStyle/>
          <a:p>
            <a:pPr>
              <a:spcBef>
                <a:spcPct val="50000"/>
              </a:spcBef>
            </a:pPr>
            <a:r>
              <a:rPr lang="en-US" sz="4000" b="1" dirty="0">
                <a:solidFill>
                  <a:srgbClr val="990000"/>
                </a:solidFill>
              </a:rPr>
              <a:t>Ông ngoại</a:t>
            </a:r>
          </a:p>
        </p:txBody>
      </p:sp>
      <p:pic>
        <p:nvPicPr>
          <p:cNvPr id="10"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775"/>
            <a:ext cx="1128712" cy="11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7656"/>
                                        </p:tgtEl>
                                        <p:attrNameLst>
                                          <p:attrName>style.visibility</p:attrName>
                                        </p:attrNameLst>
                                      </p:cBhvr>
                                      <p:to>
                                        <p:strVal val="visible"/>
                                      </p:to>
                                    </p:set>
                                    <p:animEffect transition="in" filter="dissolve">
                                      <p:cBhvr>
                                        <p:cTn id="11" dur="500"/>
                                        <p:tgtEl>
                                          <p:spTgt spid="276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6"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endParaRPr lang="en-US" sz="4000" smtClean="0"/>
          </a:p>
        </p:txBody>
      </p:sp>
      <p:pic>
        <p:nvPicPr>
          <p:cNvPr id="9219" name="Picture 3"/>
          <p:cNvPicPr>
            <a:picLocks noGrp="1" noChangeAspect="1" noChangeArrowheads="1"/>
          </p:cNvPicPr>
          <p:nvPr>
            <p:ph type="body" idx="1"/>
          </p:nvPr>
        </p:nvPicPr>
        <p:blipFill>
          <a:blip r:embed="rId2"/>
          <a:srcRect/>
          <a:stretch>
            <a:fillRect/>
          </a:stretch>
        </p:blipFill>
        <p:spPr>
          <a:xfrm>
            <a:off x="0" y="0"/>
            <a:ext cx="9144000" cy="7162800"/>
          </a:xfrm>
          <a:noFill/>
        </p:spPr>
      </p:pic>
      <p:sp>
        <p:nvSpPr>
          <p:cNvPr id="29701" name="Line 5"/>
          <p:cNvSpPr>
            <a:spLocks noChangeShapeType="1"/>
          </p:cNvSpPr>
          <p:nvPr/>
        </p:nvSpPr>
        <p:spPr bwMode="auto">
          <a:xfrm>
            <a:off x="4572000" y="2819400"/>
            <a:ext cx="0" cy="4038600"/>
          </a:xfrm>
          <a:prstGeom prst="line">
            <a:avLst/>
          </a:prstGeom>
          <a:noFill/>
          <a:ln w="9525">
            <a:solidFill>
              <a:schemeClr val="tx1"/>
            </a:solidFill>
            <a:round/>
            <a:headEnd/>
            <a:tailEnd/>
          </a:ln>
        </p:spPr>
        <p:txBody>
          <a:bodyPr/>
          <a:lstStyle/>
          <a:p>
            <a:endParaRPr lang="en-US"/>
          </a:p>
        </p:txBody>
      </p:sp>
      <p:sp>
        <p:nvSpPr>
          <p:cNvPr id="29702" name="Text Box 6"/>
          <p:cNvSpPr txBox="1">
            <a:spLocks noChangeArrowheads="1"/>
          </p:cNvSpPr>
          <p:nvPr/>
        </p:nvSpPr>
        <p:spPr bwMode="auto">
          <a:xfrm>
            <a:off x="990600" y="2586037"/>
            <a:ext cx="2895600" cy="461963"/>
          </a:xfrm>
          <a:prstGeom prst="rect">
            <a:avLst/>
          </a:prstGeom>
          <a:noFill/>
          <a:ln w="9525">
            <a:noFill/>
            <a:miter lim="800000"/>
            <a:headEnd/>
            <a:tailEnd/>
          </a:ln>
        </p:spPr>
        <p:txBody>
          <a:bodyPr>
            <a:spAutoFit/>
          </a:bodyPr>
          <a:lstStyle/>
          <a:p>
            <a:pPr algn="ctr">
              <a:spcBef>
                <a:spcPct val="50000"/>
              </a:spcBef>
            </a:pPr>
            <a:r>
              <a:rPr lang="en-US" sz="2400" i="1" u="sng" dirty="0"/>
              <a:t>Luyện đọc</a:t>
            </a:r>
          </a:p>
        </p:txBody>
      </p:sp>
      <p:sp>
        <p:nvSpPr>
          <p:cNvPr id="29703" name="Text Box 7"/>
          <p:cNvSpPr txBox="1">
            <a:spLocks noChangeArrowheads="1"/>
          </p:cNvSpPr>
          <p:nvPr/>
        </p:nvSpPr>
        <p:spPr bwMode="auto">
          <a:xfrm>
            <a:off x="5410200" y="2586037"/>
            <a:ext cx="3048000" cy="461963"/>
          </a:xfrm>
          <a:prstGeom prst="rect">
            <a:avLst/>
          </a:prstGeom>
          <a:noFill/>
          <a:ln w="9525">
            <a:noFill/>
            <a:miter lim="800000"/>
            <a:headEnd/>
            <a:tailEnd/>
          </a:ln>
        </p:spPr>
        <p:txBody>
          <a:bodyPr>
            <a:spAutoFit/>
          </a:bodyPr>
          <a:lstStyle/>
          <a:p>
            <a:pPr algn="ctr">
              <a:spcBef>
                <a:spcPct val="50000"/>
              </a:spcBef>
            </a:pPr>
            <a:r>
              <a:rPr lang="en-US" sz="2400" i="1" u="sng" dirty="0"/>
              <a:t>Tìm hiểu bài </a:t>
            </a:r>
          </a:p>
        </p:txBody>
      </p:sp>
      <p:sp>
        <p:nvSpPr>
          <p:cNvPr id="29704" name="Text Box 8"/>
          <p:cNvSpPr txBox="1">
            <a:spLocks noChangeArrowheads="1"/>
          </p:cNvSpPr>
          <p:nvPr/>
        </p:nvSpPr>
        <p:spPr bwMode="auto">
          <a:xfrm>
            <a:off x="1066800" y="3348037"/>
            <a:ext cx="2971800" cy="461963"/>
          </a:xfrm>
          <a:prstGeom prst="rect">
            <a:avLst/>
          </a:prstGeom>
          <a:noFill/>
          <a:ln w="9525">
            <a:noFill/>
            <a:miter lim="800000"/>
            <a:headEnd/>
            <a:tailEnd/>
          </a:ln>
        </p:spPr>
        <p:txBody>
          <a:bodyPr>
            <a:spAutoFit/>
          </a:bodyPr>
          <a:lstStyle/>
          <a:p>
            <a:pPr>
              <a:spcBef>
                <a:spcPct val="50000"/>
              </a:spcBef>
            </a:pPr>
            <a:r>
              <a:rPr lang="en-US" sz="2400"/>
              <a:t>- nhường chỗ </a:t>
            </a:r>
          </a:p>
        </p:txBody>
      </p:sp>
      <p:sp>
        <p:nvSpPr>
          <p:cNvPr id="29705" name="Text Box 9"/>
          <p:cNvSpPr txBox="1">
            <a:spLocks noChangeArrowheads="1"/>
          </p:cNvSpPr>
          <p:nvPr/>
        </p:nvSpPr>
        <p:spPr bwMode="auto">
          <a:xfrm>
            <a:off x="1066800" y="4033837"/>
            <a:ext cx="2895600" cy="461963"/>
          </a:xfrm>
          <a:prstGeom prst="rect">
            <a:avLst/>
          </a:prstGeom>
          <a:noFill/>
          <a:ln w="9525">
            <a:noFill/>
            <a:miter lim="800000"/>
            <a:headEnd/>
            <a:tailEnd/>
          </a:ln>
        </p:spPr>
        <p:txBody>
          <a:bodyPr>
            <a:spAutoFit/>
          </a:bodyPr>
          <a:lstStyle/>
          <a:p>
            <a:pPr>
              <a:spcBef>
                <a:spcPct val="50000"/>
              </a:spcBef>
            </a:pPr>
            <a:r>
              <a:rPr lang="en-US" sz="2400"/>
              <a:t>- xanh ngắt </a:t>
            </a:r>
          </a:p>
        </p:txBody>
      </p:sp>
      <p:sp>
        <p:nvSpPr>
          <p:cNvPr id="29706" name="Text Box 10"/>
          <p:cNvSpPr txBox="1">
            <a:spLocks noChangeArrowheads="1"/>
          </p:cNvSpPr>
          <p:nvPr/>
        </p:nvSpPr>
        <p:spPr bwMode="auto">
          <a:xfrm>
            <a:off x="1066800" y="4719637"/>
            <a:ext cx="3048000" cy="461963"/>
          </a:xfrm>
          <a:prstGeom prst="rect">
            <a:avLst/>
          </a:prstGeom>
          <a:noFill/>
          <a:ln w="9525">
            <a:noFill/>
            <a:miter lim="800000"/>
            <a:headEnd/>
            <a:tailEnd/>
          </a:ln>
        </p:spPr>
        <p:txBody>
          <a:bodyPr>
            <a:spAutoFit/>
          </a:bodyPr>
          <a:lstStyle/>
          <a:p>
            <a:pPr>
              <a:spcBef>
                <a:spcPct val="50000"/>
              </a:spcBef>
            </a:pPr>
            <a:r>
              <a:rPr lang="en-US" sz="2400"/>
              <a:t>- nhấc  bỗng </a:t>
            </a:r>
          </a:p>
        </p:txBody>
      </p:sp>
      <p:sp>
        <p:nvSpPr>
          <p:cNvPr id="29707" name="Text Box 11"/>
          <p:cNvSpPr txBox="1">
            <a:spLocks noChangeArrowheads="1"/>
          </p:cNvSpPr>
          <p:nvPr/>
        </p:nvSpPr>
        <p:spPr bwMode="auto">
          <a:xfrm>
            <a:off x="1066800" y="5405437"/>
            <a:ext cx="2971800" cy="461963"/>
          </a:xfrm>
          <a:prstGeom prst="rect">
            <a:avLst/>
          </a:prstGeom>
          <a:noFill/>
          <a:ln w="9525">
            <a:noFill/>
            <a:miter lim="800000"/>
            <a:headEnd/>
            <a:tailEnd/>
          </a:ln>
        </p:spPr>
        <p:txBody>
          <a:bodyPr>
            <a:spAutoFit/>
          </a:bodyPr>
          <a:lstStyle/>
          <a:p>
            <a:pPr>
              <a:spcBef>
                <a:spcPct val="50000"/>
              </a:spcBef>
            </a:pPr>
            <a:r>
              <a:rPr lang="en-US" sz="2400"/>
              <a:t>- hướng dẫn </a:t>
            </a:r>
          </a:p>
        </p:txBody>
      </p:sp>
      <p:sp>
        <p:nvSpPr>
          <p:cNvPr id="29710" name="Text Box 14"/>
          <p:cNvSpPr txBox="1">
            <a:spLocks noChangeArrowheads="1"/>
          </p:cNvSpPr>
          <p:nvPr/>
        </p:nvSpPr>
        <p:spPr bwMode="auto">
          <a:xfrm>
            <a:off x="5181600" y="3271837"/>
            <a:ext cx="2971800" cy="461963"/>
          </a:xfrm>
          <a:prstGeom prst="rect">
            <a:avLst/>
          </a:prstGeom>
          <a:noFill/>
          <a:ln w="9525">
            <a:noFill/>
            <a:miter lim="800000"/>
            <a:headEnd/>
            <a:tailEnd/>
          </a:ln>
        </p:spPr>
        <p:txBody>
          <a:bodyPr>
            <a:spAutoFit/>
          </a:bodyPr>
          <a:lstStyle/>
          <a:p>
            <a:pPr>
              <a:spcBef>
                <a:spcPct val="50000"/>
              </a:spcBef>
            </a:pPr>
            <a:r>
              <a:rPr lang="en-US" sz="2400" dirty="0"/>
              <a:t>- loang lổ: </a:t>
            </a:r>
          </a:p>
        </p:txBody>
      </p:sp>
      <p:sp>
        <p:nvSpPr>
          <p:cNvPr id="29711" name="Text Box 15"/>
          <p:cNvSpPr txBox="1">
            <a:spLocks noChangeArrowheads="1"/>
          </p:cNvSpPr>
          <p:nvPr/>
        </p:nvSpPr>
        <p:spPr bwMode="auto">
          <a:xfrm>
            <a:off x="5181600" y="4795837"/>
            <a:ext cx="3352800" cy="461963"/>
          </a:xfrm>
          <a:prstGeom prst="rect">
            <a:avLst/>
          </a:prstGeom>
          <a:noFill/>
          <a:ln w="9525">
            <a:noFill/>
            <a:miter lim="800000"/>
            <a:headEnd/>
            <a:tailEnd/>
          </a:ln>
        </p:spPr>
        <p:txBody>
          <a:bodyPr>
            <a:spAutoFit/>
          </a:bodyPr>
          <a:lstStyle/>
          <a:p>
            <a:pPr>
              <a:spcBef>
                <a:spcPct val="50000"/>
              </a:spcBef>
            </a:pPr>
            <a:r>
              <a:rPr lang="en-US" sz="2400"/>
              <a:t>-nhấc  bỗng </a:t>
            </a:r>
          </a:p>
        </p:txBody>
      </p:sp>
      <p:sp>
        <p:nvSpPr>
          <p:cNvPr id="20" name="Text Box 14"/>
          <p:cNvSpPr txBox="1">
            <a:spLocks noChangeArrowheads="1"/>
          </p:cNvSpPr>
          <p:nvPr/>
        </p:nvSpPr>
        <p:spPr bwMode="auto">
          <a:xfrm>
            <a:off x="5181600" y="3805237"/>
            <a:ext cx="3733800" cy="830263"/>
          </a:xfrm>
          <a:prstGeom prst="rect">
            <a:avLst/>
          </a:prstGeom>
          <a:noFill/>
          <a:ln w="9525">
            <a:noFill/>
            <a:miter lim="800000"/>
            <a:headEnd/>
            <a:tailEnd/>
          </a:ln>
        </p:spPr>
        <p:txBody>
          <a:bodyPr>
            <a:spAutoFit/>
          </a:bodyPr>
          <a:lstStyle/>
          <a:p>
            <a:pPr>
              <a:spcBef>
                <a:spcPct val="50000"/>
              </a:spcBef>
            </a:pPr>
            <a:r>
              <a:rPr lang="en-US" sz="2400" dirty="0"/>
              <a:t>có nhiều mảng màu đan xen, lộn xộn </a:t>
            </a:r>
          </a:p>
        </p:txBody>
      </p:sp>
      <p:sp>
        <p:nvSpPr>
          <p:cNvPr id="9231" name="Text Box 5"/>
          <p:cNvSpPr txBox="1">
            <a:spLocks noChangeArrowheads="1"/>
          </p:cNvSpPr>
          <p:nvPr/>
        </p:nvSpPr>
        <p:spPr bwMode="auto">
          <a:xfrm>
            <a:off x="3941618" y="754062"/>
            <a:ext cx="2057400" cy="523875"/>
          </a:xfrm>
          <a:prstGeom prst="rect">
            <a:avLst/>
          </a:prstGeom>
          <a:noFill/>
          <a:ln w="9525">
            <a:noFill/>
            <a:miter lim="800000"/>
            <a:headEnd/>
            <a:tailEnd/>
          </a:ln>
        </p:spPr>
        <p:txBody>
          <a:bodyPr>
            <a:spAutoFit/>
          </a:bodyPr>
          <a:lstStyle/>
          <a:p>
            <a:pPr>
              <a:spcBef>
                <a:spcPct val="50000"/>
              </a:spcBef>
            </a:pPr>
            <a:r>
              <a:rPr lang="en-US" sz="2800" b="1" u="sng" dirty="0">
                <a:solidFill>
                  <a:srgbClr val="006600"/>
                </a:solidFill>
              </a:rPr>
              <a:t>Tập đọc:</a:t>
            </a:r>
          </a:p>
        </p:txBody>
      </p:sp>
      <p:sp>
        <p:nvSpPr>
          <p:cNvPr id="24" name="Text Box 6"/>
          <p:cNvSpPr txBox="1">
            <a:spLocks noChangeArrowheads="1"/>
          </p:cNvSpPr>
          <p:nvPr/>
        </p:nvSpPr>
        <p:spPr bwMode="auto">
          <a:xfrm>
            <a:off x="3657600" y="1438274"/>
            <a:ext cx="2895600" cy="707886"/>
          </a:xfrm>
          <a:prstGeom prst="rect">
            <a:avLst/>
          </a:prstGeom>
          <a:noFill/>
          <a:ln w="9525">
            <a:noFill/>
            <a:miter lim="800000"/>
            <a:headEnd/>
            <a:tailEnd/>
          </a:ln>
        </p:spPr>
        <p:txBody>
          <a:bodyPr wrap="square">
            <a:spAutoFit/>
          </a:bodyPr>
          <a:lstStyle/>
          <a:p>
            <a:pPr>
              <a:spcBef>
                <a:spcPct val="50000"/>
              </a:spcBef>
            </a:pPr>
            <a:r>
              <a:rPr lang="en-US" sz="4000" b="1" dirty="0">
                <a:solidFill>
                  <a:srgbClr val="990000"/>
                </a:solidFill>
              </a:rPr>
              <a:t>Ông ngoại</a:t>
            </a:r>
          </a:p>
        </p:txBody>
      </p:sp>
      <p:pic>
        <p:nvPicPr>
          <p:cNvPr id="18"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775"/>
            <a:ext cx="1128712" cy="11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checkerboard(across)">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29702"/>
                                        </p:tgtEl>
                                        <p:attrNameLst>
                                          <p:attrName>style.visibility</p:attrName>
                                        </p:attrNameLst>
                                      </p:cBhvr>
                                      <p:to>
                                        <p:strVal val="visible"/>
                                      </p:to>
                                    </p:set>
                                    <p:anim calcmode="lin" valueType="num">
                                      <p:cBhvr>
                                        <p:cTn id="12" dur="500" fill="hold"/>
                                        <p:tgtEl>
                                          <p:spTgt spid="29702"/>
                                        </p:tgtEl>
                                        <p:attrNameLst>
                                          <p:attrName>ppt_w</p:attrName>
                                        </p:attrNameLst>
                                      </p:cBhvr>
                                      <p:tavLst>
                                        <p:tav tm="0">
                                          <p:val>
                                            <p:fltVal val="0"/>
                                          </p:val>
                                        </p:tav>
                                        <p:tav tm="100000">
                                          <p:val>
                                            <p:strVal val="#ppt_w"/>
                                          </p:val>
                                        </p:tav>
                                      </p:tavLst>
                                    </p:anim>
                                    <p:anim calcmode="lin" valueType="num">
                                      <p:cBhvr>
                                        <p:cTn id="13" dur="500" fill="hold"/>
                                        <p:tgtEl>
                                          <p:spTgt spid="29702"/>
                                        </p:tgtEl>
                                        <p:attrNameLst>
                                          <p:attrName>ppt_h</p:attrName>
                                        </p:attrNameLst>
                                      </p:cBhvr>
                                      <p:tavLst>
                                        <p:tav tm="0">
                                          <p:val>
                                            <p:strVal val="#ppt_h"/>
                                          </p:val>
                                        </p:tav>
                                        <p:tav tm="100000">
                                          <p:val>
                                            <p:strVal val="#ppt_h"/>
                                          </p:val>
                                        </p:tav>
                                      </p:tavLst>
                                    </p:anim>
                                  </p:childTnLst>
                                </p:cTn>
                              </p:par>
                              <p:par>
                                <p:cTn id="14" presetID="9" presetClass="entr" presetSubtype="0" fill="hold" grpId="0" nodeType="withEffect">
                                  <p:stCondLst>
                                    <p:cond delay="0"/>
                                  </p:stCondLst>
                                  <p:childTnLst>
                                    <p:set>
                                      <p:cBhvr>
                                        <p:cTn id="15" dur="1" fill="hold">
                                          <p:stCondLst>
                                            <p:cond delay="0"/>
                                          </p:stCondLst>
                                        </p:cTn>
                                        <p:tgtEl>
                                          <p:spTgt spid="29701"/>
                                        </p:tgtEl>
                                        <p:attrNameLst>
                                          <p:attrName>style.visibility</p:attrName>
                                        </p:attrNameLst>
                                      </p:cBhvr>
                                      <p:to>
                                        <p:strVal val="visible"/>
                                      </p:to>
                                    </p:set>
                                    <p:animEffect transition="in" filter="dissolve">
                                      <p:cBhvr>
                                        <p:cTn id="16" dur="500"/>
                                        <p:tgtEl>
                                          <p:spTgt spid="29701"/>
                                        </p:tgtEl>
                                      </p:cBhvr>
                                    </p:animEffect>
                                  </p:childTnLst>
                                </p:cTn>
                              </p:par>
                              <p:par>
                                <p:cTn id="17" presetID="17" presetClass="entr" presetSubtype="10" fill="hold" grpId="0" nodeType="withEffect">
                                  <p:stCondLst>
                                    <p:cond delay="0"/>
                                  </p:stCondLst>
                                  <p:childTnLst>
                                    <p:set>
                                      <p:cBhvr>
                                        <p:cTn id="18" dur="1" fill="hold">
                                          <p:stCondLst>
                                            <p:cond delay="0"/>
                                          </p:stCondLst>
                                        </p:cTn>
                                        <p:tgtEl>
                                          <p:spTgt spid="29703"/>
                                        </p:tgtEl>
                                        <p:attrNameLst>
                                          <p:attrName>style.visibility</p:attrName>
                                        </p:attrNameLst>
                                      </p:cBhvr>
                                      <p:to>
                                        <p:strVal val="visible"/>
                                      </p:to>
                                    </p:set>
                                    <p:anim calcmode="lin" valueType="num">
                                      <p:cBhvr>
                                        <p:cTn id="19" dur="500" fill="hold"/>
                                        <p:tgtEl>
                                          <p:spTgt spid="29703"/>
                                        </p:tgtEl>
                                        <p:attrNameLst>
                                          <p:attrName>ppt_w</p:attrName>
                                        </p:attrNameLst>
                                      </p:cBhvr>
                                      <p:tavLst>
                                        <p:tav tm="0">
                                          <p:val>
                                            <p:fltVal val="0"/>
                                          </p:val>
                                        </p:tav>
                                        <p:tav tm="100000">
                                          <p:val>
                                            <p:strVal val="#ppt_w"/>
                                          </p:val>
                                        </p:tav>
                                      </p:tavLst>
                                    </p:anim>
                                    <p:anim calcmode="lin" valueType="num">
                                      <p:cBhvr>
                                        <p:cTn id="20" dur="500" fill="hold"/>
                                        <p:tgtEl>
                                          <p:spTgt spid="29703"/>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0" presetClass="entr" presetSubtype="0" fill="hold" grpId="0" nodeType="clickEffect">
                                  <p:stCondLst>
                                    <p:cond delay="0"/>
                                  </p:stCondLst>
                                  <p:childTnLst>
                                    <p:set>
                                      <p:cBhvr>
                                        <p:cTn id="24" dur="1" fill="hold">
                                          <p:stCondLst>
                                            <p:cond delay="0"/>
                                          </p:stCondLst>
                                        </p:cTn>
                                        <p:tgtEl>
                                          <p:spTgt spid="29704"/>
                                        </p:tgtEl>
                                        <p:attrNameLst>
                                          <p:attrName>style.visibility</p:attrName>
                                        </p:attrNameLst>
                                      </p:cBhvr>
                                      <p:to>
                                        <p:strVal val="visible"/>
                                      </p:to>
                                    </p:set>
                                    <p:animEffect transition="in" filter="wedge">
                                      <p:cBhvr>
                                        <p:cTn id="25" dur="2000"/>
                                        <p:tgtEl>
                                          <p:spTgt spid="2970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29705"/>
                                        </p:tgtEl>
                                        <p:attrNameLst>
                                          <p:attrName>style.visibility</p:attrName>
                                        </p:attrNameLst>
                                      </p:cBhvr>
                                      <p:to>
                                        <p:strVal val="visible"/>
                                      </p:to>
                                    </p:set>
                                    <p:anim calcmode="lin" valueType="num">
                                      <p:cBhvr>
                                        <p:cTn id="30" dur="500" fill="hold"/>
                                        <p:tgtEl>
                                          <p:spTgt spid="29705"/>
                                        </p:tgtEl>
                                        <p:attrNameLst>
                                          <p:attrName>ppt_w</p:attrName>
                                        </p:attrNameLst>
                                      </p:cBhvr>
                                      <p:tavLst>
                                        <p:tav tm="0">
                                          <p:val>
                                            <p:fltVal val="0"/>
                                          </p:val>
                                        </p:tav>
                                        <p:tav tm="100000">
                                          <p:val>
                                            <p:strVal val="#ppt_w"/>
                                          </p:val>
                                        </p:tav>
                                      </p:tavLst>
                                    </p:anim>
                                    <p:anim calcmode="lin" valueType="num">
                                      <p:cBhvr>
                                        <p:cTn id="31" dur="500" fill="hold"/>
                                        <p:tgtEl>
                                          <p:spTgt spid="29705"/>
                                        </p:tgtEl>
                                        <p:attrNameLst>
                                          <p:attrName>ppt_h</p:attrName>
                                        </p:attrNameLst>
                                      </p:cBhvr>
                                      <p:tavLst>
                                        <p:tav tm="0">
                                          <p:val>
                                            <p:fltVal val="0"/>
                                          </p:val>
                                        </p:tav>
                                        <p:tav tm="100000">
                                          <p:val>
                                            <p:strVal val="#ppt_h"/>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53" presetClass="entr" presetSubtype="0" fill="hold" grpId="0" nodeType="clickEffect">
                                  <p:stCondLst>
                                    <p:cond delay="0"/>
                                  </p:stCondLst>
                                  <p:childTnLst>
                                    <p:set>
                                      <p:cBhvr>
                                        <p:cTn id="35" dur="1" fill="hold">
                                          <p:stCondLst>
                                            <p:cond delay="0"/>
                                          </p:stCondLst>
                                        </p:cTn>
                                        <p:tgtEl>
                                          <p:spTgt spid="29706"/>
                                        </p:tgtEl>
                                        <p:attrNameLst>
                                          <p:attrName>style.visibility</p:attrName>
                                        </p:attrNameLst>
                                      </p:cBhvr>
                                      <p:to>
                                        <p:strVal val="visible"/>
                                      </p:to>
                                    </p:set>
                                    <p:anim calcmode="lin" valueType="num">
                                      <p:cBhvr>
                                        <p:cTn id="36" dur="500" fill="hold"/>
                                        <p:tgtEl>
                                          <p:spTgt spid="29706"/>
                                        </p:tgtEl>
                                        <p:attrNameLst>
                                          <p:attrName>ppt_w</p:attrName>
                                        </p:attrNameLst>
                                      </p:cBhvr>
                                      <p:tavLst>
                                        <p:tav tm="0">
                                          <p:val>
                                            <p:fltVal val="0"/>
                                          </p:val>
                                        </p:tav>
                                        <p:tav tm="100000">
                                          <p:val>
                                            <p:strVal val="#ppt_w"/>
                                          </p:val>
                                        </p:tav>
                                      </p:tavLst>
                                    </p:anim>
                                    <p:anim calcmode="lin" valueType="num">
                                      <p:cBhvr>
                                        <p:cTn id="37" dur="500" fill="hold"/>
                                        <p:tgtEl>
                                          <p:spTgt spid="29706"/>
                                        </p:tgtEl>
                                        <p:attrNameLst>
                                          <p:attrName>ppt_h</p:attrName>
                                        </p:attrNameLst>
                                      </p:cBhvr>
                                      <p:tavLst>
                                        <p:tav tm="0">
                                          <p:val>
                                            <p:fltVal val="0"/>
                                          </p:val>
                                        </p:tav>
                                        <p:tav tm="100000">
                                          <p:val>
                                            <p:strVal val="#ppt_h"/>
                                          </p:val>
                                        </p:tav>
                                      </p:tavLst>
                                    </p:anim>
                                    <p:animEffect transition="in" filter="fade">
                                      <p:cBhvr>
                                        <p:cTn id="38" dur="500"/>
                                        <p:tgtEl>
                                          <p:spTgt spid="29706"/>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29707"/>
                                        </p:tgtEl>
                                        <p:attrNameLst>
                                          <p:attrName>style.visibility</p:attrName>
                                        </p:attrNameLst>
                                      </p:cBhvr>
                                      <p:to>
                                        <p:strVal val="visible"/>
                                      </p:to>
                                    </p:set>
                                    <p:animEffect transition="in" filter="randombar(horizontal)">
                                      <p:cBhvr>
                                        <p:cTn id="43" dur="500"/>
                                        <p:tgtEl>
                                          <p:spTgt spid="29707"/>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49" presetClass="entr" presetSubtype="0" decel="100000" fill="hold" grpId="0" nodeType="clickEffect">
                                  <p:stCondLst>
                                    <p:cond delay="0"/>
                                  </p:stCondLst>
                                  <p:childTnLst>
                                    <p:set>
                                      <p:cBhvr>
                                        <p:cTn id="47" dur="1" fill="hold">
                                          <p:stCondLst>
                                            <p:cond delay="0"/>
                                          </p:stCondLst>
                                        </p:cTn>
                                        <p:tgtEl>
                                          <p:spTgt spid="29710"/>
                                        </p:tgtEl>
                                        <p:attrNameLst>
                                          <p:attrName>style.visibility</p:attrName>
                                        </p:attrNameLst>
                                      </p:cBhvr>
                                      <p:to>
                                        <p:strVal val="visible"/>
                                      </p:to>
                                    </p:set>
                                    <p:anim calcmode="lin" valueType="num">
                                      <p:cBhvr>
                                        <p:cTn id="48" dur="500" fill="hold"/>
                                        <p:tgtEl>
                                          <p:spTgt spid="29710"/>
                                        </p:tgtEl>
                                        <p:attrNameLst>
                                          <p:attrName>ppt_w</p:attrName>
                                        </p:attrNameLst>
                                      </p:cBhvr>
                                      <p:tavLst>
                                        <p:tav tm="0">
                                          <p:val>
                                            <p:fltVal val="0"/>
                                          </p:val>
                                        </p:tav>
                                        <p:tav tm="100000">
                                          <p:val>
                                            <p:strVal val="#ppt_w"/>
                                          </p:val>
                                        </p:tav>
                                      </p:tavLst>
                                    </p:anim>
                                    <p:anim calcmode="lin" valueType="num">
                                      <p:cBhvr>
                                        <p:cTn id="49" dur="500" fill="hold"/>
                                        <p:tgtEl>
                                          <p:spTgt spid="29710"/>
                                        </p:tgtEl>
                                        <p:attrNameLst>
                                          <p:attrName>ppt_h</p:attrName>
                                        </p:attrNameLst>
                                      </p:cBhvr>
                                      <p:tavLst>
                                        <p:tav tm="0">
                                          <p:val>
                                            <p:fltVal val="0"/>
                                          </p:val>
                                        </p:tav>
                                        <p:tav tm="100000">
                                          <p:val>
                                            <p:strVal val="#ppt_h"/>
                                          </p:val>
                                        </p:tav>
                                      </p:tavLst>
                                    </p:anim>
                                    <p:anim calcmode="lin" valueType="num">
                                      <p:cBhvr>
                                        <p:cTn id="50" dur="500" fill="hold"/>
                                        <p:tgtEl>
                                          <p:spTgt spid="29710"/>
                                        </p:tgtEl>
                                        <p:attrNameLst>
                                          <p:attrName>style.rotation</p:attrName>
                                        </p:attrNameLst>
                                      </p:cBhvr>
                                      <p:tavLst>
                                        <p:tav tm="0">
                                          <p:val>
                                            <p:fltVal val="360"/>
                                          </p:val>
                                        </p:tav>
                                        <p:tav tm="100000">
                                          <p:val>
                                            <p:fltVal val="0"/>
                                          </p:val>
                                        </p:tav>
                                      </p:tavLst>
                                    </p:anim>
                                    <p:animEffect transition="in" filter="fade">
                                      <p:cBhvr>
                                        <p:cTn id="51" dur="500"/>
                                        <p:tgtEl>
                                          <p:spTgt spid="29710"/>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49" presetClass="entr" presetSubtype="0" decel="100000"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p:cTn id="56" dur="500" fill="hold"/>
                                        <p:tgtEl>
                                          <p:spTgt spid="20"/>
                                        </p:tgtEl>
                                        <p:attrNameLst>
                                          <p:attrName>ppt_w</p:attrName>
                                        </p:attrNameLst>
                                      </p:cBhvr>
                                      <p:tavLst>
                                        <p:tav tm="0">
                                          <p:val>
                                            <p:fltVal val="0"/>
                                          </p:val>
                                        </p:tav>
                                        <p:tav tm="100000">
                                          <p:val>
                                            <p:strVal val="#ppt_w"/>
                                          </p:val>
                                        </p:tav>
                                      </p:tavLst>
                                    </p:anim>
                                    <p:anim calcmode="lin" valueType="num">
                                      <p:cBhvr>
                                        <p:cTn id="57" dur="500" fill="hold"/>
                                        <p:tgtEl>
                                          <p:spTgt spid="20"/>
                                        </p:tgtEl>
                                        <p:attrNameLst>
                                          <p:attrName>ppt_h</p:attrName>
                                        </p:attrNameLst>
                                      </p:cBhvr>
                                      <p:tavLst>
                                        <p:tav tm="0">
                                          <p:val>
                                            <p:fltVal val="0"/>
                                          </p:val>
                                        </p:tav>
                                        <p:tav tm="100000">
                                          <p:val>
                                            <p:strVal val="#ppt_h"/>
                                          </p:val>
                                        </p:tav>
                                      </p:tavLst>
                                    </p:anim>
                                    <p:anim calcmode="lin" valueType="num">
                                      <p:cBhvr>
                                        <p:cTn id="58" dur="500" fill="hold"/>
                                        <p:tgtEl>
                                          <p:spTgt spid="20"/>
                                        </p:tgtEl>
                                        <p:attrNameLst>
                                          <p:attrName>style.rotation</p:attrName>
                                        </p:attrNameLst>
                                      </p:cBhvr>
                                      <p:tavLst>
                                        <p:tav tm="0">
                                          <p:val>
                                            <p:fltVal val="360"/>
                                          </p:val>
                                        </p:tav>
                                        <p:tav tm="100000">
                                          <p:val>
                                            <p:fltVal val="0"/>
                                          </p:val>
                                        </p:tav>
                                      </p:tavLst>
                                    </p:anim>
                                    <p:animEffect transition="in" filter="fade">
                                      <p:cBhvr>
                                        <p:cTn id="59" dur="500"/>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20" presetClass="entr" presetSubtype="0" fill="hold" grpId="0" nodeType="clickEffect">
                                  <p:stCondLst>
                                    <p:cond delay="0"/>
                                  </p:stCondLst>
                                  <p:childTnLst>
                                    <p:set>
                                      <p:cBhvr>
                                        <p:cTn id="63" dur="1" fill="hold">
                                          <p:stCondLst>
                                            <p:cond delay="0"/>
                                          </p:stCondLst>
                                        </p:cTn>
                                        <p:tgtEl>
                                          <p:spTgt spid="29711"/>
                                        </p:tgtEl>
                                        <p:attrNameLst>
                                          <p:attrName>style.visibility</p:attrName>
                                        </p:attrNameLst>
                                      </p:cBhvr>
                                      <p:to>
                                        <p:strVal val="visible"/>
                                      </p:to>
                                    </p:set>
                                    <p:animEffect transition="in" filter="wedge">
                                      <p:cBhvr>
                                        <p:cTn id="64" dur="2000"/>
                                        <p:tgtEl>
                                          <p:spTgt spid="297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animBg="1"/>
      <p:bldP spid="29702" grpId="0"/>
      <p:bldP spid="29703" grpId="0"/>
      <p:bldP spid="29704" grpId="0"/>
      <p:bldP spid="29705" grpId="0"/>
      <p:bldP spid="29706" grpId="0"/>
      <p:bldP spid="29707" grpId="0"/>
      <p:bldP spid="29710" grpId="0"/>
      <p:bldP spid="29711" grpId="0"/>
      <p:bldP spid="20"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93" name="Oval 9">
            <a:hlinkClick r:id="rId2" action="ppaction://hlinksldjump"/>
          </p:cNvPr>
          <p:cNvSpPr>
            <a:spLocks noChangeArrowheads="1"/>
          </p:cNvSpPr>
          <p:nvPr/>
        </p:nvSpPr>
        <p:spPr bwMode="auto">
          <a:xfrm>
            <a:off x="2209800" y="2438400"/>
            <a:ext cx="3657600" cy="838200"/>
          </a:xfrm>
          <a:prstGeom prst="ellipse">
            <a:avLst/>
          </a:prstGeom>
          <a:solidFill>
            <a:srgbClr val="FFFFFF"/>
          </a:solidFill>
          <a:ln w="28575">
            <a:solidFill>
              <a:srgbClr val="1A0597"/>
            </a:solidFill>
            <a:round/>
            <a:headEnd/>
            <a:tailEnd/>
          </a:ln>
        </p:spPr>
        <p:txBody>
          <a:bodyPr wrap="none" anchor="ctr"/>
          <a:lstStyle/>
          <a:p>
            <a:pPr eaLnBrk="0" hangingPunct="0"/>
            <a:r>
              <a:rPr lang="en-US" sz="2800" b="1" dirty="0">
                <a:solidFill>
                  <a:srgbClr val="800000"/>
                </a:solidFill>
              </a:rPr>
              <a:t>Tìm hiểu bài:</a:t>
            </a:r>
          </a:p>
        </p:txBody>
      </p:sp>
      <p:pic>
        <p:nvPicPr>
          <p:cNvPr id="67594" name="Picture 10" descr="9"/>
          <p:cNvPicPr>
            <a:picLocks noChangeAspect="1" noChangeArrowheads="1" noCrop="1"/>
          </p:cNvPicPr>
          <p:nvPr/>
        </p:nvPicPr>
        <p:blipFill>
          <a:blip r:embed="rId3"/>
          <a:srcRect/>
          <a:stretch>
            <a:fillRect/>
          </a:stretch>
        </p:blipFill>
        <p:spPr bwMode="auto">
          <a:xfrm>
            <a:off x="381000" y="4495800"/>
            <a:ext cx="990600" cy="1981200"/>
          </a:xfrm>
          <a:prstGeom prst="rect">
            <a:avLst/>
          </a:prstGeom>
          <a:noFill/>
          <a:ln w="9525">
            <a:noFill/>
            <a:miter lim="800000"/>
            <a:headEnd/>
            <a:tailEnd/>
          </a:ln>
        </p:spPr>
      </p:pic>
      <p:sp>
        <p:nvSpPr>
          <p:cNvPr id="67595" name="AutoShape 11">
            <a:hlinkClick r:id="rId4" action="ppaction://hlinksldjump"/>
          </p:cNvPr>
          <p:cNvSpPr>
            <a:spLocks noChangeArrowheads="1"/>
          </p:cNvSpPr>
          <p:nvPr/>
        </p:nvSpPr>
        <p:spPr bwMode="auto">
          <a:xfrm>
            <a:off x="2133600" y="4114800"/>
            <a:ext cx="4343400" cy="1828800"/>
          </a:xfrm>
          <a:prstGeom prst="cloudCallout">
            <a:avLst>
              <a:gd name="adj1" fmla="val -40606"/>
              <a:gd name="adj2" fmla="val 89759"/>
            </a:avLst>
          </a:prstGeom>
          <a:solidFill>
            <a:schemeClr val="bg1"/>
          </a:solidFill>
          <a:ln w="12700">
            <a:solidFill>
              <a:srgbClr val="990000"/>
            </a:solidFill>
            <a:round/>
            <a:headEnd/>
            <a:tailEnd/>
          </a:ln>
        </p:spPr>
        <p:txBody>
          <a:bodyPr/>
          <a:lstStyle/>
          <a:p>
            <a:pPr algn="ctr">
              <a:spcBef>
                <a:spcPct val="50000"/>
              </a:spcBef>
            </a:pPr>
            <a:r>
              <a:rPr lang="en-US" sz="2400" b="1" dirty="0">
                <a:solidFill>
                  <a:srgbClr val="000099"/>
                </a:solidFill>
              </a:rPr>
              <a:t>1. Thành phố sắp vào thu có gì đẹp? </a:t>
            </a:r>
          </a:p>
        </p:txBody>
      </p:sp>
      <p:sp>
        <p:nvSpPr>
          <p:cNvPr id="67596" name="AutoShape 12">
            <a:hlinkClick r:id="rId4" action="ppaction://hlinksldjump"/>
          </p:cNvPr>
          <p:cNvSpPr>
            <a:spLocks noChangeArrowheads="1"/>
          </p:cNvSpPr>
          <p:nvPr/>
        </p:nvSpPr>
        <p:spPr bwMode="auto">
          <a:xfrm>
            <a:off x="1752600" y="4038600"/>
            <a:ext cx="6400800" cy="2133600"/>
          </a:xfrm>
          <a:prstGeom prst="cloudCallout">
            <a:avLst>
              <a:gd name="adj1" fmla="val -58060"/>
              <a:gd name="adj2" fmla="val 96042"/>
            </a:avLst>
          </a:prstGeom>
          <a:solidFill>
            <a:schemeClr val="bg1"/>
          </a:solidFill>
          <a:ln w="12700">
            <a:solidFill>
              <a:srgbClr val="1A0597"/>
            </a:solidFill>
            <a:round/>
            <a:headEnd/>
            <a:tailEnd/>
          </a:ln>
        </p:spPr>
        <p:txBody>
          <a:bodyPr/>
          <a:lstStyle/>
          <a:p>
            <a:pPr algn="ctr">
              <a:spcBef>
                <a:spcPct val="50000"/>
              </a:spcBef>
            </a:pPr>
            <a:r>
              <a:rPr lang="en-US" sz="2800" b="1">
                <a:solidFill>
                  <a:srgbClr val="000000"/>
                </a:solidFill>
                <a:cs typeface="Times New Roman" pitchFamily="18" charset="0"/>
              </a:rPr>
              <a:t> </a:t>
            </a:r>
            <a:r>
              <a:rPr lang="en-US" sz="2800" b="1">
                <a:solidFill>
                  <a:srgbClr val="000099"/>
                </a:solidFill>
              </a:rPr>
              <a:t>2. Ông ngoại giúp bạn nhỏ chuẩn bị đi học thế nào?</a:t>
            </a:r>
          </a:p>
          <a:p>
            <a:pPr algn="ctr">
              <a:spcBef>
                <a:spcPct val="50000"/>
              </a:spcBef>
            </a:pPr>
            <a:endParaRPr lang="en-US" sz="2800" b="1">
              <a:solidFill>
                <a:srgbClr val="000099"/>
              </a:solidFill>
            </a:endParaRPr>
          </a:p>
        </p:txBody>
      </p:sp>
      <p:sp>
        <p:nvSpPr>
          <p:cNvPr id="10247" name="Text Box 5"/>
          <p:cNvSpPr txBox="1">
            <a:spLocks noChangeArrowheads="1"/>
          </p:cNvSpPr>
          <p:nvPr/>
        </p:nvSpPr>
        <p:spPr bwMode="auto">
          <a:xfrm>
            <a:off x="4100945" y="404128"/>
            <a:ext cx="2057400" cy="523875"/>
          </a:xfrm>
          <a:prstGeom prst="rect">
            <a:avLst/>
          </a:prstGeom>
          <a:noFill/>
          <a:ln w="9525">
            <a:noFill/>
            <a:miter lim="800000"/>
            <a:headEnd/>
            <a:tailEnd/>
          </a:ln>
        </p:spPr>
        <p:txBody>
          <a:bodyPr>
            <a:spAutoFit/>
          </a:bodyPr>
          <a:lstStyle/>
          <a:p>
            <a:pPr>
              <a:spcBef>
                <a:spcPct val="50000"/>
              </a:spcBef>
            </a:pPr>
            <a:r>
              <a:rPr lang="en-US" sz="2800" b="1" u="sng" dirty="0">
                <a:solidFill>
                  <a:srgbClr val="006600"/>
                </a:solidFill>
              </a:rPr>
              <a:t>Tập đọc:</a:t>
            </a:r>
          </a:p>
        </p:txBody>
      </p:sp>
      <p:sp>
        <p:nvSpPr>
          <p:cNvPr id="8" name="AutoShape 12">
            <a:hlinkClick r:id="rId4" action="ppaction://hlinksldjump"/>
          </p:cNvPr>
          <p:cNvSpPr>
            <a:spLocks noChangeArrowheads="1"/>
          </p:cNvSpPr>
          <p:nvPr/>
        </p:nvSpPr>
        <p:spPr bwMode="auto">
          <a:xfrm>
            <a:off x="1447800" y="3733800"/>
            <a:ext cx="6705600" cy="2590800"/>
          </a:xfrm>
          <a:prstGeom prst="cloudCallout">
            <a:avLst>
              <a:gd name="adj1" fmla="val -58060"/>
              <a:gd name="adj2" fmla="val 96042"/>
            </a:avLst>
          </a:prstGeom>
          <a:solidFill>
            <a:schemeClr val="bg1"/>
          </a:solidFill>
          <a:ln w="12700">
            <a:solidFill>
              <a:srgbClr val="1A0597"/>
            </a:solidFill>
            <a:round/>
            <a:headEnd/>
            <a:tailEnd/>
          </a:ln>
        </p:spPr>
        <p:txBody>
          <a:bodyPr/>
          <a:lstStyle/>
          <a:p>
            <a:pPr algn="ctr">
              <a:spcBef>
                <a:spcPct val="50000"/>
              </a:spcBef>
            </a:pPr>
            <a:r>
              <a:rPr lang="en-US" sz="2800" b="1" dirty="0">
                <a:solidFill>
                  <a:srgbClr val="000000"/>
                </a:solidFill>
                <a:cs typeface="Times New Roman" pitchFamily="18" charset="0"/>
              </a:rPr>
              <a:t> </a:t>
            </a:r>
            <a:r>
              <a:rPr lang="en-US" sz="2800" b="1" dirty="0">
                <a:solidFill>
                  <a:srgbClr val="000099"/>
                </a:solidFill>
              </a:rPr>
              <a:t>3. Tìm một hình ảnh đẹp mà em thích trong đoạn ông dẫn cháu đến thăm trường. </a:t>
            </a:r>
          </a:p>
          <a:p>
            <a:pPr algn="ctr">
              <a:spcBef>
                <a:spcPct val="50000"/>
              </a:spcBef>
            </a:pPr>
            <a:endParaRPr lang="en-US" sz="2800" b="1" dirty="0">
              <a:solidFill>
                <a:srgbClr val="000099"/>
              </a:solidFill>
            </a:endParaRPr>
          </a:p>
          <a:p>
            <a:pPr algn="ctr">
              <a:spcBef>
                <a:spcPct val="50000"/>
              </a:spcBef>
            </a:pPr>
            <a:endParaRPr lang="en-US" sz="2800" b="1" dirty="0">
              <a:solidFill>
                <a:srgbClr val="000099"/>
              </a:solidFill>
            </a:endParaRPr>
          </a:p>
        </p:txBody>
      </p:sp>
      <p:pic>
        <p:nvPicPr>
          <p:cNvPr id="10" name="Pictur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5775"/>
            <a:ext cx="1128712" cy="11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6"/>
          <p:cNvSpPr txBox="1">
            <a:spLocks noChangeArrowheads="1"/>
          </p:cNvSpPr>
          <p:nvPr/>
        </p:nvSpPr>
        <p:spPr bwMode="auto">
          <a:xfrm>
            <a:off x="3429000" y="1205668"/>
            <a:ext cx="3200400" cy="769441"/>
          </a:xfrm>
          <a:prstGeom prst="rect">
            <a:avLst/>
          </a:prstGeom>
          <a:noFill/>
          <a:ln w="9525">
            <a:noFill/>
            <a:miter lim="800000"/>
            <a:headEnd/>
            <a:tailEnd/>
          </a:ln>
        </p:spPr>
        <p:txBody>
          <a:bodyPr wrap="square">
            <a:spAutoFit/>
          </a:bodyPr>
          <a:lstStyle/>
          <a:p>
            <a:pPr>
              <a:spcBef>
                <a:spcPct val="50000"/>
              </a:spcBef>
            </a:pPr>
            <a:r>
              <a:rPr lang="en-US" sz="4400" b="1" dirty="0">
                <a:solidFill>
                  <a:srgbClr val="990000"/>
                </a:solidFill>
              </a:rPr>
              <a:t>Ông ngoại</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7593"/>
                                        </p:tgtEl>
                                        <p:attrNameLst>
                                          <p:attrName>style.visibility</p:attrName>
                                        </p:attrNameLst>
                                      </p:cBhvr>
                                      <p:to>
                                        <p:strVal val="visible"/>
                                      </p:to>
                                    </p:set>
                                    <p:anim to="" calcmode="lin" valueType="num">
                                      <p:cBhvr>
                                        <p:cTn id="12" dur="1" fill="hold"/>
                                        <p:tgtEl>
                                          <p:spTgt spid="67593"/>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0" fill="hold" nodeType="clickEffect">
                                  <p:stCondLst>
                                    <p:cond delay="0"/>
                                  </p:stCondLst>
                                  <p:childTnLst>
                                    <p:set>
                                      <p:cBhvr>
                                        <p:cTn id="16" dur="1" fill="hold">
                                          <p:stCondLst>
                                            <p:cond delay="0"/>
                                          </p:stCondLst>
                                        </p:cTn>
                                        <p:tgtEl>
                                          <p:spTgt spid="67594"/>
                                        </p:tgtEl>
                                        <p:attrNameLst>
                                          <p:attrName>style.visibility</p:attrName>
                                        </p:attrNameLst>
                                      </p:cBhvr>
                                      <p:to>
                                        <p:strVal val="visible"/>
                                      </p:to>
                                    </p:set>
                                    <p:anim calcmode="lin" valueType="num">
                                      <p:cBhvr>
                                        <p:cTn id="17" dur="500" fill="hold"/>
                                        <p:tgtEl>
                                          <p:spTgt spid="67594"/>
                                        </p:tgtEl>
                                        <p:attrNameLst>
                                          <p:attrName>ppt_w</p:attrName>
                                        </p:attrNameLst>
                                      </p:cBhvr>
                                      <p:tavLst>
                                        <p:tav tm="0">
                                          <p:val>
                                            <p:fltVal val="0"/>
                                          </p:val>
                                        </p:tav>
                                        <p:tav tm="100000">
                                          <p:val>
                                            <p:strVal val="#ppt_w"/>
                                          </p:val>
                                        </p:tav>
                                      </p:tavLst>
                                    </p:anim>
                                    <p:anim calcmode="lin" valueType="num">
                                      <p:cBhvr>
                                        <p:cTn id="18" dur="500" fill="hold"/>
                                        <p:tgtEl>
                                          <p:spTgt spid="67594"/>
                                        </p:tgtEl>
                                        <p:attrNameLst>
                                          <p:attrName>ppt_h</p:attrName>
                                        </p:attrNameLst>
                                      </p:cBhvr>
                                      <p:tavLst>
                                        <p:tav tm="0">
                                          <p:val>
                                            <p:fltVal val="0"/>
                                          </p:val>
                                        </p:tav>
                                        <p:tav tm="100000">
                                          <p:val>
                                            <p:strVal val="#ppt_h"/>
                                          </p:val>
                                        </p:tav>
                                      </p:tavLst>
                                    </p:anim>
                                    <p:animEffect transition="in" filter="fade">
                                      <p:cBhvr>
                                        <p:cTn id="19" dur="500"/>
                                        <p:tgtEl>
                                          <p:spTgt spid="67594"/>
                                        </p:tgtEl>
                                      </p:cBhvr>
                                    </p:animEffect>
                                  </p:childTnLst>
                                </p:cTn>
                              </p:par>
                              <p:par>
                                <p:cTn id="20" presetID="2" presetClass="entr" presetSubtype="4" fill="hold" grpId="0" nodeType="withEffect">
                                  <p:stCondLst>
                                    <p:cond delay="0"/>
                                  </p:stCondLst>
                                  <p:childTnLst>
                                    <p:set>
                                      <p:cBhvr>
                                        <p:cTn id="21" dur="1" fill="hold">
                                          <p:stCondLst>
                                            <p:cond delay="0"/>
                                          </p:stCondLst>
                                        </p:cTn>
                                        <p:tgtEl>
                                          <p:spTgt spid="67595"/>
                                        </p:tgtEl>
                                        <p:attrNameLst>
                                          <p:attrName>style.visibility</p:attrName>
                                        </p:attrNameLst>
                                      </p:cBhvr>
                                      <p:to>
                                        <p:strVal val="visible"/>
                                      </p:to>
                                    </p:set>
                                    <p:anim calcmode="lin" valueType="num">
                                      <p:cBhvr additive="base">
                                        <p:cTn id="22" dur="500" fill="hold"/>
                                        <p:tgtEl>
                                          <p:spTgt spid="67595"/>
                                        </p:tgtEl>
                                        <p:attrNameLst>
                                          <p:attrName>ppt_x</p:attrName>
                                        </p:attrNameLst>
                                      </p:cBhvr>
                                      <p:tavLst>
                                        <p:tav tm="0">
                                          <p:val>
                                            <p:strVal val="#ppt_x"/>
                                          </p:val>
                                        </p:tav>
                                        <p:tav tm="100000">
                                          <p:val>
                                            <p:strVal val="#ppt_x"/>
                                          </p:val>
                                        </p:tav>
                                      </p:tavLst>
                                    </p:anim>
                                    <p:anim calcmode="lin" valueType="num">
                                      <p:cBhvr additive="base">
                                        <p:cTn id="23" dur="500" fill="hold"/>
                                        <p:tgtEl>
                                          <p:spTgt spid="67595"/>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xit" presetSubtype="10" fill="hold" grpId="1" nodeType="clickEffect">
                                  <p:stCondLst>
                                    <p:cond delay="0"/>
                                  </p:stCondLst>
                                  <p:childTnLst>
                                    <p:animEffect transition="out" filter="checkerboard(across)">
                                      <p:cBhvr>
                                        <p:cTn id="27" dur="500"/>
                                        <p:tgtEl>
                                          <p:spTgt spid="67595"/>
                                        </p:tgtEl>
                                      </p:cBhvr>
                                    </p:animEffect>
                                    <p:set>
                                      <p:cBhvr>
                                        <p:cTn id="28" dur="1" fill="hold">
                                          <p:stCondLst>
                                            <p:cond delay="499"/>
                                          </p:stCondLst>
                                        </p:cTn>
                                        <p:tgtEl>
                                          <p:spTgt spid="67595"/>
                                        </p:tgtEl>
                                        <p:attrNameLst>
                                          <p:attrName>style.visibility</p:attrName>
                                        </p:attrNameLst>
                                      </p:cBhvr>
                                      <p:to>
                                        <p:strVal val="hidden"/>
                                      </p:to>
                                    </p:set>
                                  </p:childTnLst>
                                </p:cTn>
                              </p:par>
                              <p:par>
                                <p:cTn id="29" presetID="53" presetClass="entr" presetSubtype="0" fill="hold" grpId="0" nodeType="withEffect">
                                  <p:stCondLst>
                                    <p:cond delay="0"/>
                                  </p:stCondLst>
                                  <p:childTnLst>
                                    <p:set>
                                      <p:cBhvr>
                                        <p:cTn id="30" dur="1" fill="hold">
                                          <p:stCondLst>
                                            <p:cond delay="0"/>
                                          </p:stCondLst>
                                        </p:cTn>
                                        <p:tgtEl>
                                          <p:spTgt spid="67596"/>
                                        </p:tgtEl>
                                        <p:attrNameLst>
                                          <p:attrName>style.visibility</p:attrName>
                                        </p:attrNameLst>
                                      </p:cBhvr>
                                      <p:to>
                                        <p:strVal val="visible"/>
                                      </p:to>
                                    </p:set>
                                    <p:anim calcmode="lin" valueType="num">
                                      <p:cBhvr>
                                        <p:cTn id="31" dur="500" fill="hold"/>
                                        <p:tgtEl>
                                          <p:spTgt spid="67596"/>
                                        </p:tgtEl>
                                        <p:attrNameLst>
                                          <p:attrName>ppt_w</p:attrName>
                                        </p:attrNameLst>
                                      </p:cBhvr>
                                      <p:tavLst>
                                        <p:tav tm="0">
                                          <p:val>
                                            <p:fltVal val="0"/>
                                          </p:val>
                                        </p:tav>
                                        <p:tav tm="100000">
                                          <p:val>
                                            <p:strVal val="#ppt_w"/>
                                          </p:val>
                                        </p:tav>
                                      </p:tavLst>
                                    </p:anim>
                                    <p:anim calcmode="lin" valueType="num">
                                      <p:cBhvr>
                                        <p:cTn id="32" dur="500" fill="hold"/>
                                        <p:tgtEl>
                                          <p:spTgt spid="67596"/>
                                        </p:tgtEl>
                                        <p:attrNameLst>
                                          <p:attrName>ppt_h</p:attrName>
                                        </p:attrNameLst>
                                      </p:cBhvr>
                                      <p:tavLst>
                                        <p:tav tm="0">
                                          <p:val>
                                            <p:fltVal val="0"/>
                                          </p:val>
                                        </p:tav>
                                        <p:tav tm="100000">
                                          <p:val>
                                            <p:strVal val="#ppt_h"/>
                                          </p:val>
                                        </p:tav>
                                      </p:tavLst>
                                    </p:anim>
                                    <p:animEffect transition="in" filter="fade">
                                      <p:cBhvr>
                                        <p:cTn id="33" dur="500"/>
                                        <p:tgtEl>
                                          <p:spTgt spid="6759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animEffect transition="in" filter="fade">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3" grpId="0" animBg="1"/>
      <p:bldP spid="67595" grpId="0" animBg="1"/>
      <p:bldP spid="67595" grpId="1" animBg="1"/>
      <p:bldP spid="67596" grpId="0" animBg="1"/>
      <p:bldP spid="8" grpId="0"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8"/>
          <p:cNvSpPr txBox="1">
            <a:spLocks noChangeArrowheads="1"/>
          </p:cNvSpPr>
          <p:nvPr/>
        </p:nvSpPr>
        <p:spPr bwMode="auto">
          <a:xfrm>
            <a:off x="7604125" y="7199313"/>
            <a:ext cx="184150" cy="338137"/>
          </a:xfrm>
          <a:prstGeom prst="rect">
            <a:avLst/>
          </a:prstGeom>
          <a:noFill/>
          <a:ln w="9525">
            <a:noFill/>
            <a:miter lim="800000"/>
            <a:headEnd/>
            <a:tailEnd/>
          </a:ln>
        </p:spPr>
        <p:txBody>
          <a:bodyPr wrap="none">
            <a:spAutoFit/>
          </a:bodyPr>
          <a:lstStyle/>
          <a:p>
            <a:endParaRPr lang="en-US" sz="1600"/>
          </a:p>
        </p:txBody>
      </p:sp>
      <p:sp>
        <p:nvSpPr>
          <p:cNvPr id="11268" name="Text Box 5"/>
          <p:cNvSpPr txBox="1">
            <a:spLocks noChangeArrowheads="1"/>
          </p:cNvSpPr>
          <p:nvPr/>
        </p:nvSpPr>
        <p:spPr bwMode="auto">
          <a:xfrm>
            <a:off x="3927330" y="170331"/>
            <a:ext cx="2057400" cy="523875"/>
          </a:xfrm>
          <a:prstGeom prst="rect">
            <a:avLst/>
          </a:prstGeom>
          <a:noFill/>
          <a:ln w="9525">
            <a:noFill/>
            <a:miter lim="800000"/>
            <a:headEnd/>
            <a:tailEnd/>
          </a:ln>
        </p:spPr>
        <p:txBody>
          <a:bodyPr>
            <a:spAutoFit/>
          </a:bodyPr>
          <a:lstStyle/>
          <a:p>
            <a:pPr>
              <a:spcBef>
                <a:spcPct val="50000"/>
              </a:spcBef>
            </a:pPr>
            <a:r>
              <a:rPr lang="en-US" sz="2800" b="1" u="sng" dirty="0">
                <a:solidFill>
                  <a:srgbClr val="006600"/>
                </a:solidFill>
              </a:rPr>
              <a:t>Tập đọc:</a:t>
            </a:r>
          </a:p>
        </p:txBody>
      </p:sp>
      <p:sp>
        <p:nvSpPr>
          <p:cNvPr id="13" name="Text Box 6"/>
          <p:cNvSpPr txBox="1">
            <a:spLocks noChangeArrowheads="1"/>
          </p:cNvSpPr>
          <p:nvPr/>
        </p:nvSpPr>
        <p:spPr bwMode="auto">
          <a:xfrm>
            <a:off x="3352800" y="830487"/>
            <a:ext cx="3276600" cy="707886"/>
          </a:xfrm>
          <a:prstGeom prst="rect">
            <a:avLst/>
          </a:prstGeom>
          <a:noFill/>
          <a:ln w="9525">
            <a:noFill/>
            <a:miter lim="800000"/>
            <a:headEnd/>
            <a:tailEnd/>
          </a:ln>
        </p:spPr>
        <p:txBody>
          <a:bodyPr wrap="square">
            <a:spAutoFit/>
          </a:bodyPr>
          <a:lstStyle/>
          <a:p>
            <a:pPr>
              <a:spcBef>
                <a:spcPct val="50000"/>
              </a:spcBef>
            </a:pPr>
            <a:r>
              <a:rPr lang="en-US" sz="4000" b="1" dirty="0">
                <a:solidFill>
                  <a:srgbClr val="990000"/>
                </a:solidFill>
              </a:rPr>
              <a:t>Ông ngoại</a:t>
            </a:r>
          </a:p>
        </p:txBody>
      </p:sp>
      <p:pic>
        <p:nvPicPr>
          <p:cNvPr id="14" name="Picture 12" descr="Ong ngoai"/>
          <p:cNvPicPr>
            <a:picLocks noChangeAspect="1" noChangeArrowheads="1"/>
          </p:cNvPicPr>
          <p:nvPr/>
        </p:nvPicPr>
        <p:blipFill>
          <a:blip r:embed="rId2"/>
          <a:srcRect/>
          <a:stretch>
            <a:fillRect/>
          </a:stretch>
        </p:blipFill>
        <p:spPr bwMode="auto">
          <a:xfrm>
            <a:off x="0" y="1642110"/>
            <a:ext cx="9144000" cy="5215890"/>
          </a:xfrm>
          <a:prstGeom prst="rect">
            <a:avLst/>
          </a:prstGeom>
          <a:noFill/>
          <a:ln w="9525">
            <a:noFill/>
            <a:miter lim="800000"/>
            <a:headEnd/>
            <a:tailEnd/>
          </a:ln>
        </p:spPr>
      </p:pic>
      <p:pic>
        <p:nvPicPr>
          <p:cNvPr id="8"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776"/>
            <a:ext cx="900112" cy="898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par>
                          <p:cTn id="8" fill="hold" nodeType="withGroup">
                            <p:stCondLst>
                              <p:cond delay="500"/>
                            </p:stCondLst>
                            <p:childTnLst>
                              <p:par>
                                <p:cTn id="9" presetID="21" presetClass="entr" presetSubtype="4"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heel(4)">
                                      <p:cBhvr>
                                        <p:cTn id="1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93" name="Oval 9">
            <a:hlinkClick r:id="rId2" action="ppaction://hlinksldjump"/>
          </p:cNvPr>
          <p:cNvSpPr>
            <a:spLocks noChangeArrowheads="1"/>
          </p:cNvSpPr>
          <p:nvPr/>
        </p:nvSpPr>
        <p:spPr bwMode="auto">
          <a:xfrm>
            <a:off x="2057400" y="2514600"/>
            <a:ext cx="3657600" cy="838200"/>
          </a:xfrm>
          <a:prstGeom prst="ellipse">
            <a:avLst/>
          </a:prstGeom>
          <a:solidFill>
            <a:srgbClr val="FFFFFF"/>
          </a:solidFill>
          <a:ln w="28575">
            <a:solidFill>
              <a:srgbClr val="1A0597"/>
            </a:solidFill>
            <a:round/>
            <a:headEnd/>
            <a:tailEnd/>
          </a:ln>
        </p:spPr>
        <p:txBody>
          <a:bodyPr wrap="none" anchor="ctr"/>
          <a:lstStyle/>
          <a:p>
            <a:pPr eaLnBrk="0" hangingPunct="0"/>
            <a:r>
              <a:rPr lang="en-US" sz="3200" b="1" dirty="0">
                <a:solidFill>
                  <a:srgbClr val="800000"/>
                </a:solidFill>
              </a:rPr>
              <a:t>Tìm hiểu bài:</a:t>
            </a:r>
          </a:p>
        </p:txBody>
      </p:sp>
      <p:pic>
        <p:nvPicPr>
          <p:cNvPr id="67594" name="Picture 10" descr="9"/>
          <p:cNvPicPr>
            <a:picLocks noChangeAspect="1" noChangeArrowheads="1" noCrop="1"/>
          </p:cNvPicPr>
          <p:nvPr/>
        </p:nvPicPr>
        <p:blipFill>
          <a:blip r:embed="rId3"/>
          <a:srcRect/>
          <a:stretch>
            <a:fillRect/>
          </a:stretch>
        </p:blipFill>
        <p:spPr bwMode="auto">
          <a:xfrm>
            <a:off x="228600" y="4343400"/>
            <a:ext cx="990600" cy="1981200"/>
          </a:xfrm>
          <a:prstGeom prst="rect">
            <a:avLst/>
          </a:prstGeom>
          <a:noFill/>
          <a:ln w="9525">
            <a:noFill/>
            <a:miter lim="800000"/>
            <a:headEnd/>
            <a:tailEnd/>
          </a:ln>
        </p:spPr>
      </p:pic>
      <p:sp>
        <p:nvSpPr>
          <p:cNvPr id="67595" name="AutoShape 11">
            <a:hlinkClick r:id="rId4" action="ppaction://hlinksldjump"/>
          </p:cNvPr>
          <p:cNvSpPr>
            <a:spLocks noChangeArrowheads="1"/>
          </p:cNvSpPr>
          <p:nvPr/>
        </p:nvSpPr>
        <p:spPr bwMode="auto">
          <a:xfrm>
            <a:off x="1371600" y="3733800"/>
            <a:ext cx="7086600" cy="2590800"/>
          </a:xfrm>
          <a:prstGeom prst="cloudCallout">
            <a:avLst>
              <a:gd name="adj1" fmla="val -40606"/>
              <a:gd name="adj2" fmla="val 89759"/>
            </a:avLst>
          </a:prstGeom>
          <a:solidFill>
            <a:schemeClr val="bg1"/>
          </a:solidFill>
          <a:ln w="12700">
            <a:solidFill>
              <a:srgbClr val="990000"/>
            </a:solidFill>
            <a:round/>
            <a:headEnd/>
            <a:tailEnd/>
          </a:ln>
        </p:spPr>
        <p:txBody>
          <a:bodyPr/>
          <a:lstStyle/>
          <a:p>
            <a:pPr algn="ctr">
              <a:spcBef>
                <a:spcPct val="50000"/>
              </a:spcBef>
            </a:pPr>
            <a:r>
              <a:rPr lang="en-US" sz="3600" b="1" dirty="0">
                <a:solidFill>
                  <a:srgbClr val="0000FF"/>
                </a:solidFill>
              </a:rPr>
              <a:t>4. Vì sao bạn nhỏ gọi ông ngoại là người thầy đầu tiên? </a:t>
            </a:r>
          </a:p>
        </p:txBody>
      </p:sp>
      <p:sp>
        <p:nvSpPr>
          <p:cNvPr id="12294" name="Text Box 5"/>
          <p:cNvSpPr txBox="1">
            <a:spLocks noChangeArrowheads="1"/>
          </p:cNvSpPr>
          <p:nvPr/>
        </p:nvSpPr>
        <p:spPr bwMode="auto">
          <a:xfrm>
            <a:off x="3771900" y="477153"/>
            <a:ext cx="2057400" cy="579437"/>
          </a:xfrm>
          <a:prstGeom prst="rect">
            <a:avLst/>
          </a:prstGeom>
          <a:noFill/>
          <a:ln w="9525">
            <a:noFill/>
            <a:miter lim="800000"/>
            <a:headEnd/>
            <a:tailEnd/>
          </a:ln>
        </p:spPr>
        <p:txBody>
          <a:bodyPr>
            <a:spAutoFit/>
          </a:bodyPr>
          <a:lstStyle/>
          <a:p>
            <a:pPr>
              <a:spcBef>
                <a:spcPct val="50000"/>
              </a:spcBef>
            </a:pPr>
            <a:r>
              <a:rPr lang="en-US" sz="3200" b="1" u="sng" dirty="0">
                <a:solidFill>
                  <a:srgbClr val="006600"/>
                </a:solidFill>
              </a:rPr>
              <a:t>Tập đọc:</a:t>
            </a:r>
          </a:p>
        </p:txBody>
      </p:sp>
      <p:pic>
        <p:nvPicPr>
          <p:cNvPr id="8" name="Pictur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5775"/>
            <a:ext cx="1128712" cy="11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6"/>
          <p:cNvSpPr txBox="1">
            <a:spLocks noChangeArrowheads="1"/>
          </p:cNvSpPr>
          <p:nvPr/>
        </p:nvSpPr>
        <p:spPr bwMode="auto">
          <a:xfrm>
            <a:off x="3352800" y="1295400"/>
            <a:ext cx="2971800" cy="707886"/>
          </a:xfrm>
          <a:prstGeom prst="rect">
            <a:avLst/>
          </a:prstGeom>
          <a:noFill/>
          <a:ln w="9525">
            <a:noFill/>
            <a:miter lim="800000"/>
            <a:headEnd/>
            <a:tailEnd/>
          </a:ln>
        </p:spPr>
        <p:txBody>
          <a:bodyPr wrap="square">
            <a:spAutoFit/>
          </a:bodyPr>
          <a:lstStyle/>
          <a:p>
            <a:pPr>
              <a:spcBef>
                <a:spcPct val="50000"/>
              </a:spcBef>
            </a:pPr>
            <a:r>
              <a:rPr lang="en-US" sz="4000" b="1" dirty="0">
                <a:solidFill>
                  <a:srgbClr val="990000"/>
                </a:solidFill>
              </a:rPr>
              <a:t>Ông ngoại</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7593"/>
                                        </p:tgtEl>
                                        <p:attrNameLst>
                                          <p:attrName>style.visibility</p:attrName>
                                        </p:attrNameLst>
                                      </p:cBhvr>
                                      <p:to>
                                        <p:strVal val="visible"/>
                                      </p:to>
                                    </p:set>
                                    <p:anim to="" calcmode="lin" valueType="num">
                                      <p:cBhvr>
                                        <p:cTn id="7" dur="1" fill="hold"/>
                                        <p:tgtEl>
                                          <p:spTgt spid="67593"/>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67594"/>
                                        </p:tgtEl>
                                        <p:attrNameLst>
                                          <p:attrName>style.visibility</p:attrName>
                                        </p:attrNameLst>
                                      </p:cBhvr>
                                      <p:to>
                                        <p:strVal val="visible"/>
                                      </p:to>
                                    </p:set>
                                    <p:anim calcmode="lin" valueType="num">
                                      <p:cBhvr>
                                        <p:cTn id="12" dur="500" fill="hold"/>
                                        <p:tgtEl>
                                          <p:spTgt spid="67594"/>
                                        </p:tgtEl>
                                        <p:attrNameLst>
                                          <p:attrName>ppt_w</p:attrName>
                                        </p:attrNameLst>
                                      </p:cBhvr>
                                      <p:tavLst>
                                        <p:tav tm="0">
                                          <p:val>
                                            <p:fltVal val="0"/>
                                          </p:val>
                                        </p:tav>
                                        <p:tav tm="100000">
                                          <p:val>
                                            <p:strVal val="#ppt_w"/>
                                          </p:val>
                                        </p:tav>
                                      </p:tavLst>
                                    </p:anim>
                                    <p:anim calcmode="lin" valueType="num">
                                      <p:cBhvr>
                                        <p:cTn id="13" dur="500" fill="hold"/>
                                        <p:tgtEl>
                                          <p:spTgt spid="67594"/>
                                        </p:tgtEl>
                                        <p:attrNameLst>
                                          <p:attrName>ppt_h</p:attrName>
                                        </p:attrNameLst>
                                      </p:cBhvr>
                                      <p:tavLst>
                                        <p:tav tm="0">
                                          <p:val>
                                            <p:fltVal val="0"/>
                                          </p:val>
                                        </p:tav>
                                        <p:tav tm="100000">
                                          <p:val>
                                            <p:strVal val="#ppt_h"/>
                                          </p:val>
                                        </p:tav>
                                      </p:tavLst>
                                    </p:anim>
                                    <p:animEffect transition="in" filter="fade">
                                      <p:cBhvr>
                                        <p:cTn id="14" dur="500"/>
                                        <p:tgtEl>
                                          <p:spTgt spid="67594"/>
                                        </p:tgtEl>
                                      </p:cBhvr>
                                    </p:animEffect>
                                  </p:childTnLst>
                                </p:cTn>
                              </p:par>
                              <p:par>
                                <p:cTn id="15" presetID="2" presetClass="entr" presetSubtype="4" fill="hold" grpId="0" nodeType="withEffect">
                                  <p:stCondLst>
                                    <p:cond delay="0"/>
                                  </p:stCondLst>
                                  <p:childTnLst>
                                    <p:set>
                                      <p:cBhvr>
                                        <p:cTn id="16" dur="1" fill="hold">
                                          <p:stCondLst>
                                            <p:cond delay="0"/>
                                          </p:stCondLst>
                                        </p:cTn>
                                        <p:tgtEl>
                                          <p:spTgt spid="67595"/>
                                        </p:tgtEl>
                                        <p:attrNameLst>
                                          <p:attrName>style.visibility</p:attrName>
                                        </p:attrNameLst>
                                      </p:cBhvr>
                                      <p:to>
                                        <p:strVal val="visible"/>
                                      </p:to>
                                    </p:set>
                                    <p:anim calcmode="lin" valueType="num">
                                      <p:cBhvr additive="base">
                                        <p:cTn id="17" dur="500" fill="hold"/>
                                        <p:tgtEl>
                                          <p:spTgt spid="67595"/>
                                        </p:tgtEl>
                                        <p:attrNameLst>
                                          <p:attrName>ppt_x</p:attrName>
                                        </p:attrNameLst>
                                      </p:cBhvr>
                                      <p:tavLst>
                                        <p:tav tm="0">
                                          <p:val>
                                            <p:strVal val="#ppt_x"/>
                                          </p:val>
                                        </p:tav>
                                        <p:tav tm="100000">
                                          <p:val>
                                            <p:strVal val="#ppt_x"/>
                                          </p:val>
                                        </p:tav>
                                      </p:tavLst>
                                    </p:anim>
                                    <p:anim calcmode="lin" valueType="num">
                                      <p:cBhvr additive="base">
                                        <p:cTn id="18" dur="500" fill="hold"/>
                                        <p:tgtEl>
                                          <p:spTgt spid="67595"/>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xit" presetSubtype="10" fill="hold" grpId="1" nodeType="clickEffect">
                                  <p:stCondLst>
                                    <p:cond delay="0"/>
                                  </p:stCondLst>
                                  <p:childTnLst>
                                    <p:animEffect transition="out" filter="checkerboard(across)">
                                      <p:cBhvr>
                                        <p:cTn id="22" dur="500"/>
                                        <p:tgtEl>
                                          <p:spTgt spid="67595"/>
                                        </p:tgtEl>
                                      </p:cBhvr>
                                    </p:animEffect>
                                    <p:set>
                                      <p:cBhvr>
                                        <p:cTn id="23" dur="1" fill="hold">
                                          <p:stCondLst>
                                            <p:cond delay="499"/>
                                          </p:stCondLst>
                                        </p:cTn>
                                        <p:tgtEl>
                                          <p:spTgt spid="6759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heckerboard(across)">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3" grpId="0" animBg="1"/>
      <p:bldP spid="67595" grpId="0" animBg="1"/>
      <p:bldP spid="67595" grpId="1"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endParaRPr lang="en-US" sz="4000" smtClean="0"/>
          </a:p>
        </p:txBody>
      </p:sp>
      <p:pic>
        <p:nvPicPr>
          <p:cNvPr id="13315" name="Picture 3"/>
          <p:cNvPicPr>
            <a:picLocks noGrp="1" noChangeAspect="1" noChangeArrowheads="1"/>
          </p:cNvPicPr>
          <p:nvPr>
            <p:ph type="body" idx="1"/>
          </p:nvPr>
        </p:nvPicPr>
        <p:blipFill>
          <a:blip r:embed="rId2"/>
          <a:srcRect/>
          <a:stretch>
            <a:fillRect/>
          </a:stretch>
        </p:blipFill>
        <p:spPr>
          <a:xfrm>
            <a:off x="0" y="0"/>
            <a:ext cx="9144000" cy="7162800"/>
          </a:xfrm>
          <a:noFill/>
        </p:spPr>
      </p:pic>
      <p:sp>
        <p:nvSpPr>
          <p:cNvPr id="17412" name="Rectangle 6"/>
          <p:cNvSpPr>
            <a:spLocks noChangeArrowheads="1"/>
          </p:cNvSpPr>
          <p:nvPr/>
        </p:nvSpPr>
        <p:spPr bwMode="auto">
          <a:xfrm>
            <a:off x="685800" y="2425700"/>
            <a:ext cx="7772400" cy="2246313"/>
          </a:xfrm>
          <a:prstGeom prst="rect">
            <a:avLst/>
          </a:prstGeom>
          <a:noFill/>
          <a:ln w="9525">
            <a:noFill/>
            <a:miter lim="800000"/>
            <a:headEnd/>
            <a:tailEnd/>
          </a:ln>
        </p:spPr>
        <p:txBody>
          <a:bodyPr>
            <a:spAutoFit/>
          </a:bodyPr>
          <a:lstStyle/>
          <a:p>
            <a:r>
              <a:rPr lang="en-US" sz="2800" dirty="0"/>
              <a:t>    </a:t>
            </a:r>
            <a:r>
              <a:rPr lang="en-US" sz="2800" i="1" dirty="0">
                <a:solidFill>
                  <a:srgbClr val="0000FF"/>
                </a:solidFill>
              </a:rPr>
              <a:t>Thành phố sắp vào thu.</a:t>
            </a:r>
            <a:r>
              <a:rPr lang="en-US" sz="2800" b="1" dirty="0">
                <a:solidFill>
                  <a:srgbClr val="FF3300"/>
                </a:solidFill>
              </a:rPr>
              <a:t>//</a:t>
            </a:r>
            <a:r>
              <a:rPr lang="en-US" sz="2800" i="1" dirty="0">
                <a:solidFill>
                  <a:srgbClr val="0000FF"/>
                </a:solidFill>
              </a:rPr>
              <a:t> Những cơn gió nóng mùa hè đã                      </a:t>
            </a:r>
            <a:r>
              <a:rPr lang="en-US" sz="2800" b="1" dirty="0">
                <a:solidFill>
                  <a:srgbClr val="FF3300"/>
                </a:solidFill>
              </a:rPr>
              <a:t>/</a:t>
            </a:r>
            <a:r>
              <a:rPr lang="en-US" sz="2800" i="1" dirty="0">
                <a:solidFill>
                  <a:srgbClr val="0000FF"/>
                </a:solidFill>
              </a:rPr>
              <a:t> cho luồng khí  </a:t>
            </a:r>
          </a:p>
          <a:p>
            <a:r>
              <a:rPr lang="en-US" sz="2800" i="1" dirty="0">
                <a:solidFill>
                  <a:srgbClr val="0000FF"/>
                </a:solidFill>
              </a:rPr>
              <a:t>             mỗi sáng.</a:t>
            </a:r>
            <a:r>
              <a:rPr lang="en-US" sz="2800" b="1" dirty="0">
                <a:solidFill>
                  <a:srgbClr val="FF3300"/>
                </a:solidFill>
              </a:rPr>
              <a:t>//</a:t>
            </a:r>
            <a:r>
              <a:rPr lang="en-US" sz="2800" i="1" dirty="0">
                <a:solidFill>
                  <a:srgbClr val="0000FF"/>
                </a:solidFill>
              </a:rPr>
              <a:t> Trời                   trên cao, xanh như                   trong,</a:t>
            </a:r>
            <a:r>
              <a:rPr lang="en-US" sz="2800" b="1" dirty="0">
                <a:solidFill>
                  <a:srgbClr val="FF3300"/>
                </a:solidFill>
              </a:rPr>
              <a:t>/</a:t>
            </a:r>
            <a:r>
              <a:rPr lang="en-US" sz="2800" i="1" dirty="0">
                <a:solidFill>
                  <a:srgbClr val="0000FF"/>
                </a:solidFill>
              </a:rPr>
              <a:t> trôi                giữa những ngọn cây hè phố</a:t>
            </a:r>
            <a:r>
              <a:rPr lang="en-US" sz="2800" dirty="0">
                <a:solidFill>
                  <a:srgbClr val="0000FF"/>
                </a:solidFill>
              </a:rPr>
              <a:t>. </a:t>
            </a:r>
            <a:r>
              <a:rPr lang="en-US" sz="2800" b="1" dirty="0">
                <a:solidFill>
                  <a:srgbClr val="FF3300"/>
                </a:solidFill>
              </a:rPr>
              <a:t>//</a:t>
            </a:r>
          </a:p>
        </p:txBody>
      </p:sp>
      <p:sp>
        <p:nvSpPr>
          <p:cNvPr id="17413" name="Rectangle 7"/>
          <p:cNvSpPr>
            <a:spLocks noChangeArrowheads="1"/>
          </p:cNvSpPr>
          <p:nvPr/>
        </p:nvSpPr>
        <p:spPr bwMode="auto">
          <a:xfrm>
            <a:off x="728014" y="4690198"/>
            <a:ext cx="7467600" cy="1384300"/>
          </a:xfrm>
          <a:prstGeom prst="rect">
            <a:avLst/>
          </a:prstGeom>
          <a:noFill/>
          <a:ln w="9525">
            <a:noFill/>
            <a:miter lim="800000"/>
            <a:headEnd/>
            <a:tailEnd/>
          </a:ln>
        </p:spPr>
        <p:txBody>
          <a:bodyPr>
            <a:spAutoFit/>
          </a:bodyPr>
          <a:lstStyle/>
          <a:p>
            <a:r>
              <a:rPr lang="en-US" sz="2800" dirty="0"/>
              <a:t>    </a:t>
            </a:r>
            <a:r>
              <a:rPr lang="en-US" sz="2800" i="1" dirty="0">
                <a:solidFill>
                  <a:srgbClr val="0000FF"/>
                </a:solidFill>
              </a:rPr>
              <a:t>Trước ngưỡng cửa của trường tiểu học,</a:t>
            </a:r>
            <a:r>
              <a:rPr lang="en-US" sz="2800" b="1" dirty="0">
                <a:solidFill>
                  <a:srgbClr val="FF3300"/>
                </a:solidFill>
              </a:rPr>
              <a:t>/ </a:t>
            </a:r>
            <a:r>
              <a:rPr lang="en-US" sz="2800" i="1" dirty="0">
                <a:solidFill>
                  <a:srgbClr val="0000FF"/>
                </a:solidFill>
              </a:rPr>
              <a:t>tôi đã                 có                  </a:t>
            </a:r>
            <a:r>
              <a:rPr lang="en-US" sz="2800" b="1" dirty="0">
                <a:solidFill>
                  <a:srgbClr val="FF3300"/>
                </a:solidFill>
              </a:rPr>
              <a:t>//</a:t>
            </a:r>
            <a:r>
              <a:rPr lang="en-US" sz="2800" i="1" dirty="0">
                <a:solidFill>
                  <a:srgbClr val="0000FF"/>
                </a:solidFill>
              </a:rPr>
              <a:t>- thầy giáo </a:t>
            </a:r>
          </a:p>
          <a:p>
            <a:r>
              <a:rPr lang="en-US" sz="2800" i="1" dirty="0">
                <a:solidFill>
                  <a:srgbClr val="0000FF"/>
                </a:solidFill>
              </a:rPr>
              <a:t>              của tôi.</a:t>
            </a:r>
            <a:r>
              <a:rPr lang="en-US" sz="2800" b="1" dirty="0">
                <a:solidFill>
                  <a:srgbClr val="FF3300"/>
                </a:solidFill>
              </a:rPr>
              <a:t>//</a:t>
            </a:r>
          </a:p>
        </p:txBody>
      </p:sp>
      <p:sp>
        <p:nvSpPr>
          <p:cNvPr id="17414" name="TextBox 8"/>
          <p:cNvSpPr txBox="1">
            <a:spLocks noChangeArrowheads="1"/>
          </p:cNvSpPr>
          <p:nvPr/>
        </p:nvSpPr>
        <p:spPr bwMode="auto">
          <a:xfrm>
            <a:off x="990600" y="1885950"/>
            <a:ext cx="4800600" cy="400050"/>
          </a:xfrm>
          <a:prstGeom prst="rect">
            <a:avLst/>
          </a:prstGeom>
          <a:noFill/>
          <a:ln w="9525">
            <a:noFill/>
            <a:miter lim="800000"/>
            <a:headEnd/>
            <a:tailEnd/>
          </a:ln>
        </p:spPr>
        <p:txBody>
          <a:bodyPr>
            <a:spAutoFit/>
          </a:bodyPr>
          <a:lstStyle/>
          <a:p>
            <a:r>
              <a:rPr lang="en-US" sz="2000" b="1" dirty="0">
                <a:solidFill>
                  <a:srgbClr val="FF00FF"/>
                </a:solidFill>
              </a:rPr>
              <a:t>LUYỆN ĐỌC LẠI:</a:t>
            </a:r>
          </a:p>
        </p:txBody>
      </p:sp>
      <p:sp>
        <p:nvSpPr>
          <p:cNvPr id="13320" name="Text Box 5"/>
          <p:cNvSpPr txBox="1">
            <a:spLocks noChangeArrowheads="1"/>
          </p:cNvSpPr>
          <p:nvPr/>
        </p:nvSpPr>
        <p:spPr bwMode="auto">
          <a:xfrm>
            <a:off x="3920403" y="470765"/>
            <a:ext cx="2057400" cy="523875"/>
          </a:xfrm>
          <a:prstGeom prst="rect">
            <a:avLst/>
          </a:prstGeom>
          <a:noFill/>
          <a:ln w="9525">
            <a:noFill/>
            <a:miter lim="800000"/>
            <a:headEnd/>
            <a:tailEnd/>
          </a:ln>
        </p:spPr>
        <p:txBody>
          <a:bodyPr>
            <a:spAutoFit/>
          </a:bodyPr>
          <a:lstStyle/>
          <a:p>
            <a:pPr>
              <a:spcBef>
                <a:spcPct val="50000"/>
              </a:spcBef>
            </a:pPr>
            <a:r>
              <a:rPr lang="en-US" sz="2800" b="1" u="sng" dirty="0">
                <a:solidFill>
                  <a:srgbClr val="006600"/>
                </a:solidFill>
              </a:rPr>
              <a:t>Tập đọc:</a:t>
            </a:r>
          </a:p>
        </p:txBody>
      </p:sp>
      <p:sp>
        <p:nvSpPr>
          <p:cNvPr id="13321" name="Text Box 6"/>
          <p:cNvSpPr txBox="1">
            <a:spLocks noChangeArrowheads="1"/>
          </p:cNvSpPr>
          <p:nvPr/>
        </p:nvSpPr>
        <p:spPr bwMode="auto">
          <a:xfrm>
            <a:off x="3352800" y="1143000"/>
            <a:ext cx="2819400" cy="707886"/>
          </a:xfrm>
          <a:prstGeom prst="rect">
            <a:avLst/>
          </a:prstGeom>
          <a:noFill/>
          <a:ln w="9525">
            <a:noFill/>
            <a:miter lim="800000"/>
            <a:headEnd/>
            <a:tailEnd/>
          </a:ln>
        </p:spPr>
        <p:txBody>
          <a:bodyPr wrap="square">
            <a:spAutoFit/>
          </a:bodyPr>
          <a:lstStyle/>
          <a:p>
            <a:pPr>
              <a:spcBef>
                <a:spcPct val="50000"/>
              </a:spcBef>
            </a:pPr>
            <a:r>
              <a:rPr lang="en-US" sz="4000" b="1" dirty="0">
                <a:solidFill>
                  <a:srgbClr val="990000"/>
                </a:solidFill>
              </a:rPr>
              <a:t>Ông ngoại</a:t>
            </a:r>
          </a:p>
        </p:txBody>
      </p:sp>
      <p:sp>
        <p:nvSpPr>
          <p:cNvPr id="10" name="TextBox 9"/>
          <p:cNvSpPr txBox="1">
            <a:spLocks noChangeArrowheads="1"/>
          </p:cNvSpPr>
          <p:nvPr/>
        </p:nvSpPr>
        <p:spPr bwMode="auto">
          <a:xfrm>
            <a:off x="3395014" y="2795587"/>
            <a:ext cx="2133600" cy="523875"/>
          </a:xfrm>
          <a:prstGeom prst="rect">
            <a:avLst/>
          </a:prstGeom>
          <a:noFill/>
          <a:ln w="9525">
            <a:noFill/>
            <a:miter lim="800000"/>
            <a:headEnd/>
            <a:tailEnd/>
          </a:ln>
        </p:spPr>
        <p:txBody>
          <a:bodyPr>
            <a:spAutoFit/>
          </a:bodyPr>
          <a:lstStyle/>
          <a:p>
            <a:r>
              <a:rPr lang="en-US" sz="2800" i="1" dirty="0">
                <a:solidFill>
                  <a:srgbClr val="0000FF"/>
                </a:solidFill>
              </a:rPr>
              <a:t>nhường chỗ</a:t>
            </a:r>
            <a:endParaRPr lang="en-US" sz="2800" dirty="0">
              <a:solidFill>
                <a:srgbClr val="0000FF"/>
              </a:solidFill>
            </a:endParaRPr>
          </a:p>
        </p:txBody>
      </p:sp>
      <p:sp>
        <p:nvSpPr>
          <p:cNvPr id="13" name="TextBox 12"/>
          <p:cNvSpPr txBox="1">
            <a:spLocks noChangeArrowheads="1"/>
          </p:cNvSpPr>
          <p:nvPr/>
        </p:nvSpPr>
        <p:spPr bwMode="auto">
          <a:xfrm>
            <a:off x="609600" y="3286918"/>
            <a:ext cx="1524000" cy="523875"/>
          </a:xfrm>
          <a:prstGeom prst="rect">
            <a:avLst/>
          </a:prstGeom>
          <a:noFill/>
          <a:ln w="9525">
            <a:noFill/>
            <a:miter lim="800000"/>
            <a:headEnd/>
            <a:tailEnd/>
          </a:ln>
        </p:spPr>
        <p:txBody>
          <a:bodyPr>
            <a:spAutoFit/>
          </a:bodyPr>
          <a:lstStyle/>
          <a:p>
            <a:r>
              <a:rPr lang="en-US" sz="2800" i="1" dirty="0">
                <a:solidFill>
                  <a:srgbClr val="0000FF"/>
                </a:solidFill>
              </a:rPr>
              <a:t>mát dịu</a:t>
            </a:r>
            <a:endParaRPr lang="en-US" sz="2800" dirty="0">
              <a:solidFill>
                <a:srgbClr val="FF0000"/>
              </a:solidFill>
            </a:endParaRPr>
          </a:p>
        </p:txBody>
      </p:sp>
      <p:sp>
        <p:nvSpPr>
          <p:cNvPr id="14" name="TextBox 13"/>
          <p:cNvSpPr txBox="1">
            <a:spLocks noChangeArrowheads="1"/>
          </p:cNvSpPr>
          <p:nvPr/>
        </p:nvSpPr>
        <p:spPr bwMode="auto">
          <a:xfrm>
            <a:off x="4538014" y="3272015"/>
            <a:ext cx="2057400" cy="523875"/>
          </a:xfrm>
          <a:prstGeom prst="rect">
            <a:avLst/>
          </a:prstGeom>
          <a:noFill/>
          <a:ln w="9525">
            <a:noFill/>
            <a:miter lim="800000"/>
            <a:headEnd/>
            <a:tailEnd/>
          </a:ln>
        </p:spPr>
        <p:txBody>
          <a:bodyPr>
            <a:spAutoFit/>
          </a:bodyPr>
          <a:lstStyle/>
          <a:p>
            <a:r>
              <a:rPr lang="en-US" sz="2800" i="1" dirty="0">
                <a:solidFill>
                  <a:srgbClr val="0000FF"/>
                </a:solidFill>
              </a:rPr>
              <a:t>xanh ngắt  </a:t>
            </a:r>
            <a:endParaRPr lang="en-US" sz="2800" dirty="0">
              <a:solidFill>
                <a:srgbClr val="FF0000"/>
              </a:solidFill>
            </a:endParaRPr>
          </a:p>
        </p:txBody>
      </p:sp>
      <p:sp>
        <p:nvSpPr>
          <p:cNvPr id="15" name="TextBox 14"/>
          <p:cNvSpPr txBox="1">
            <a:spLocks noChangeArrowheads="1"/>
          </p:cNvSpPr>
          <p:nvPr/>
        </p:nvSpPr>
        <p:spPr bwMode="auto">
          <a:xfrm>
            <a:off x="2279723" y="3662362"/>
            <a:ext cx="1981200" cy="523875"/>
          </a:xfrm>
          <a:prstGeom prst="rect">
            <a:avLst/>
          </a:prstGeom>
          <a:noFill/>
          <a:ln w="9525">
            <a:noFill/>
            <a:miter lim="800000"/>
            <a:headEnd/>
            <a:tailEnd/>
          </a:ln>
        </p:spPr>
        <p:txBody>
          <a:bodyPr>
            <a:spAutoFit/>
          </a:bodyPr>
          <a:lstStyle/>
          <a:p>
            <a:r>
              <a:rPr lang="en-US" sz="2800" i="1" dirty="0">
                <a:solidFill>
                  <a:srgbClr val="0000FF"/>
                </a:solidFill>
              </a:rPr>
              <a:t>dòng sông</a:t>
            </a:r>
            <a:endParaRPr lang="en-US" sz="2800" dirty="0">
              <a:solidFill>
                <a:srgbClr val="FF0000"/>
              </a:solidFill>
            </a:endParaRPr>
          </a:p>
        </p:txBody>
      </p:sp>
      <p:sp>
        <p:nvSpPr>
          <p:cNvPr id="17" name="TextBox 16"/>
          <p:cNvSpPr txBox="1">
            <a:spLocks noChangeArrowheads="1"/>
          </p:cNvSpPr>
          <p:nvPr/>
        </p:nvSpPr>
        <p:spPr bwMode="auto">
          <a:xfrm>
            <a:off x="5916541" y="3689280"/>
            <a:ext cx="1371600" cy="523875"/>
          </a:xfrm>
          <a:prstGeom prst="rect">
            <a:avLst/>
          </a:prstGeom>
          <a:noFill/>
          <a:ln w="9525">
            <a:noFill/>
            <a:miter lim="800000"/>
            <a:headEnd/>
            <a:tailEnd/>
          </a:ln>
        </p:spPr>
        <p:txBody>
          <a:bodyPr>
            <a:spAutoFit/>
          </a:bodyPr>
          <a:lstStyle/>
          <a:p>
            <a:r>
              <a:rPr lang="en-US" sz="2800" i="1" dirty="0">
                <a:solidFill>
                  <a:srgbClr val="0000FF"/>
                </a:solidFill>
              </a:rPr>
              <a:t>lặng lẽ</a:t>
            </a:r>
            <a:endParaRPr lang="en-US" sz="2800" dirty="0">
              <a:solidFill>
                <a:srgbClr val="FF0000"/>
              </a:solidFill>
            </a:endParaRPr>
          </a:p>
        </p:txBody>
      </p:sp>
      <p:sp>
        <p:nvSpPr>
          <p:cNvPr id="18" name="TextBox 17"/>
          <p:cNvSpPr txBox="1">
            <a:spLocks noChangeArrowheads="1"/>
          </p:cNvSpPr>
          <p:nvPr/>
        </p:nvSpPr>
        <p:spPr bwMode="auto">
          <a:xfrm>
            <a:off x="1219200" y="5120410"/>
            <a:ext cx="1828800" cy="523875"/>
          </a:xfrm>
          <a:prstGeom prst="rect">
            <a:avLst/>
          </a:prstGeom>
          <a:noFill/>
          <a:ln w="9525">
            <a:noFill/>
            <a:miter lim="800000"/>
            <a:headEnd/>
            <a:tailEnd/>
          </a:ln>
        </p:spPr>
        <p:txBody>
          <a:bodyPr>
            <a:spAutoFit/>
          </a:bodyPr>
          <a:lstStyle/>
          <a:p>
            <a:r>
              <a:rPr lang="en-US" sz="2800" i="1" dirty="0">
                <a:solidFill>
                  <a:srgbClr val="0000FF"/>
                </a:solidFill>
              </a:rPr>
              <a:t>may mắn</a:t>
            </a:r>
            <a:endParaRPr lang="en-US" sz="2800" dirty="0">
              <a:solidFill>
                <a:srgbClr val="FF0000"/>
              </a:solidFill>
            </a:endParaRPr>
          </a:p>
        </p:txBody>
      </p:sp>
      <p:sp>
        <p:nvSpPr>
          <p:cNvPr id="20" name="TextBox 19"/>
          <p:cNvSpPr txBox="1">
            <a:spLocks noChangeArrowheads="1"/>
          </p:cNvSpPr>
          <p:nvPr/>
        </p:nvSpPr>
        <p:spPr bwMode="auto">
          <a:xfrm>
            <a:off x="3270323" y="5106988"/>
            <a:ext cx="1828800" cy="523875"/>
          </a:xfrm>
          <a:prstGeom prst="rect">
            <a:avLst/>
          </a:prstGeom>
          <a:noFill/>
          <a:ln w="9525">
            <a:noFill/>
            <a:miter lim="800000"/>
            <a:headEnd/>
            <a:tailEnd/>
          </a:ln>
        </p:spPr>
        <p:txBody>
          <a:bodyPr>
            <a:spAutoFit/>
          </a:bodyPr>
          <a:lstStyle/>
          <a:p>
            <a:r>
              <a:rPr lang="en-US" sz="2800" i="1" dirty="0">
                <a:solidFill>
                  <a:srgbClr val="0000FF"/>
                </a:solidFill>
              </a:rPr>
              <a:t>ông ngoại</a:t>
            </a:r>
            <a:endParaRPr lang="en-US" sz="2800" dirty="0">
              <a:solidFill>
                <a:srgbClr val="FF0000"/>
              </a:solidFill>
            </a:endParaRPr>
          </a:p>
        </p:txBody>
      </p:sp>
      <p:sp>
        <p:nvSpPr>
          <p:cNvPr id="21" name="TextBox 20"/>
          <p:cNvSpPr txBox="1">
            <a:spLocks noChangeArrowheads="1"/>
          </p:cNvSpPr>
          <p:nvPr/>
        </p:nvSpPr>
        <p:spPr bwMode="auto">
          <a:xfrm>
            <a:off x="720150" y="5568808"/>
            <a:ext cx="1601787" cy="523875"/>
          </a:xfrm>
          <a:prstGeom prst="rect">
            <a:avLst/>
          </a:prstGeom>
          <a:noFill/>
          <a:ln w="9525">
            <a:noFill/>
            <a:miter lim="800000"/>
            <a:headEnd/>
            <a:tailEnd/>
          </a:ln>
        </p:spPr>
        <p:txBody>
          <a:bodyPr>
            <a:spAutoFit/>
          </a:bodyPr>
          <a:lstStyle/>
          <a:p>
            <a:r>
              <a:rPr lang="en-US" sz="2800" i="1" dirty="0">
                <a:solidFill>
                  <a:srgbClr val="0000FF"/>
                </a:solidFill>
              </a:rPr>
              <a:t>đầu tiên</a:t>
            </a:r>
            <a:endParaRPr lang="en-US" sz="2800" dirty="0">
              <a:solidFill>
                <a:srgbClr val="FF0000"/>
              </a:solidFill>
            </a:endParaRPr>
          </a:p>
        </p:txBody>
      </p:sp>
      <p:sp>
        <p:nvSpPr>
          <p:cNvPr id="40" name="TextBox 39"/>
          <p:cNvSpPr txBox="1">
            <a:spLocks noChangeArrowheads="1"/>
          </p:cNvSpPr>
          <p:nvPr/>
        </p:nvSpPr>
        <p:spPr bwMode="auto">
          <a:xfrm>
            <a:off x="3395014" y="2795587"/>
            <a:ext cx="2133600" cy="523875"/>
          </a:xfrm>
          <a:prstGeom prst="rect">
            <a:avLst/>
          </a:prstGeom>
          <a:noFill/>
          <a:ln w="9525">
            <a:noFill/>
            <a:miter lim="800000"/>
            <a:headEnd/>
            <a:tailEnd/>
          </a:ln>
        </p:spPr>
        <p:txBody>
          <a:bodyPr>
            <a:spAutoFit/>
          </a:bodyPr>
          <a:lstStyle/>
          <a:p>
            <a:r>
              <a:rPr lang="en-US" sz="2800" i="1" dirty="0">
                <a:solidFill>
                  <a:srgbClr val="FF0000"/>
                </a:solidFill>
              </a:rPr>
              <a:t>nhường chỗ</a:t>
            </a:r>
            <a:endParaRPr lang="en-US" sz="2800" dirty="0">
              <a:solidFill>
                <a:srgbClr val="FF0000"/>
              </a:solidFill>
            </a:endParaRPr>
          </a:p>
        </p:txBody>
      </p:sp>
      <p:sp>
        <p:nvSpPr>
          <p:cNvPr id="41" name="TextBox 40"/>
          <p:cNvSpPr txBox="1">
            <a:spLocks noChangeArrowheads="1"/>
          </p:cNvSpPr>
          <p:nvPr/>
        </p:nvSpPr>
        <p:spPr bwMode="auto">
          <a:xfrm>
            <a:off x="609600" y="3296443"/>
            <a:ext cx="1524000" cy="523875"/>
          </a:xfrm>
          <a:prstGeom prst="rect">
            <a:avLst/>
          </a:prstGeom>
          <a:noFill/>
          <a:ln w="9525">
            <a:noFill/>
            <a:miter lim="800000"/>
            <a:headEnd/>
            <a:tailEnd/>
          </a:ln>
        </p:spPr>
        <p:txBody>
          <a:bodyPr>
            <a:spAutoFit/>
          </a:bodyPr>
          <a:lstStyle/>
          <a:p>
            <a:r>
              <a:rPr lang="en-US" sz="2800" i="1" dirty="0">
                <a:solidFill>
                  <a:srgbClr val="FF0000"/>
                </a:solidFill>
              </a:rPr>
              <a:t>mát dịu</a:t>
            </a:r>
            <a:endParaRPr lang="en-US" sz="2800" dirty="0">
              <a:solidFill>
                <a:srgbClr val="FF0000"/>
              </a:solidFill>
            </a:endParaRPr>
          </a:p>
        </p:txBody>
      </p:sp>
      <p:sp>
        <p:nvSpPr>
          <p:cNvPr id="42" name="TextBox 41"/>
          <p:cNvSpPr txBox="1">
            <a:spLocks noChangeArrowheads="1"/>
          </p:cNvSpPr>
          <p:nvPr/>
        </p:nvSpPr>
        <p:spPr bwMode="auto">
          <a:xfrm>
            <a:off x="4538014" y="3272014"/>
            <a:ext cx="2057400" cy="523875"/>
          </a:xfrm>
          <a:prstGeom prst="rect">
            <a:avLst/>
          </a:prstGeom>
          <a:noFill/>
          <a:ln w="9525">
            <a:noFill/>
            <a:miter lim="800000"/>
            <a:headEnd/>
            <a:tailEnd/>
          </a:ln>
        </p:spPr>
        <p:txBody>
          <a:bodyPr>
            <a:spAutoFit/>
          </a:bodyPr>
          <a:lstStyle/>
          <a:p>
            <a:r>
              <a:rPr lang="en-US" sz="2800" i="1" dirty="0">
                <a:solidFill>
                  <a:srgbClr val="FF0000"/>
                </a:solidFill>
              </a:rPr>
              <a:t>xanh ngắt  </a:t>
            </a:r>
            <a:endParaRPr lang="en-US" sz="2800" dirty="0">
              <a:solidFill>
                <a:srgbClr val="FF0000"/>
              </a:solidFill>
            </a:endParaRPr>
          </a:p>
        </p:txBody>
      </p:sp>
      <p:sp>
        <p:nvSpPr>
          <p:cNvPr id="43" name="TextBox 42"/>
          <p:cNvSpPr txBox="1">
            <a:spLocks noChangeArrowheads="1"/>
          </p:cNvSpPr>
          <p:nvPr/>
        </p:nvSpPr>
        <p:spPr bwMode="auto">
          <a:xfrm>
            <a:off x="2286000" y="3657600"/>
            <a:ext cx="1981200" cy="523875"/>
          </a:xfrm>
          <a:prstGeom prst="rect">
            <a:avLst/>
          </a:prstGeom>
          <a:noFill/>
          <a:ln w="9525">
            <a:noFill/>
            <a:miter lim="800000"/>
            <a:headEnd/>
            <a:tailEnd/>
          </a:ln>
        </p:spPr>
        <p:txBody>
          <a:bodyPr>
            <a:spAutoFit/>
          </a:bodyPr>
          <a:lstStyle/>
          <a:p>
            <a:r>
              <a:rPr lang="en-US" sz="2800" i="1" dirty="0">
                <a:solidFill>
                  <a:srgbClr val="FF0000"/>
                </a:solidFill>
              </a:rPr>
              <a:t>dòng sông</a:t>
            </a:r>
            <a:endParaRPr lang="en-US" sz="2800" dirty="0">
              <a:solidFill>
                <a:srgbClr val="FF0000"/>
              </a:solidFill>
            </a:endParaRPr>
          </a:p>
        </p:txBody>
      </p:sp>
      <p:sp>
        <p:nvSpPr>
          <p:cNvPr id="44" name="TextBox 43"/>
          <p:cNvSpPr txBox="1">
            <a:spLocks noChangeArrowheads="1"/>
          </p:cNvSpPr>
          <p:nvPr/>
        </p:nvSpPr>
        <p:spPr bwMode="auto">
          <a:xfrm>
            <a:off x="5916541" y="3685853"/>
            <a:ext cx="1371600" cy="523875"/>
          </a:xfrm>
          <a:prstGeom prst="rect">
            <a:avLst/>
          </a:prstGeom>
          <a:noFill/>
          <a:ln w="9525">
            <a:noFill/>
            <a:miter lim="800000"/>
            <a:headEnd/>
            <a:tailEnd/>
          </a:ln>
        </p:spPr>
        <p:txBody>
          <a:bodyPr>
            <a:spAutoFit/>
          </a:bodyPr>
          <a:lstStyle/>
          <a:p>
            <a:r>
              <a:rPr lang="en-US" sz="2800" i="1" dirty="0">
                <a:solidFill>
                  <a:srgbClr val="FF0000"/>
                </a:solidFill>
              </a:rPr>
              <a:t>lặng lẽ</a:t>
            </a:r>
            <a:endParaRPr lang="en-US" sz="2800" dirty="0">
              <a:solidFill>
                <a:srgbClr val="FF0000"/>
              </a:solidFill>
            </a:endParaRPr>
          </a:p>
        </p:txBody>
      </p:sp>
      <p:sp>
        <p:nvSpPr>
          <p:cNvPr id="45" name="TextBox 44"/>
          <p:cNvSpPr txBox="1">
            <a:spLocks noChangeArrowheads="1"/>
          </p:cNvSpPr>
          <p:nvPr/>
        </p:nvSpPr>
        <p:spPr bwMode="auto">
          <a:xfrm>
            <a:off x="1219200" y="5120409"/>
            <a:ext cx="1828800" cy="523875"/>
          </a:xfrm>
          <a:prstGeom prst="rect">
            <a:avLst/>
          </a:prstGeom>
          <a:noFill/>
          <a:ln w="9525">
            <a:noFill/>
            <a:miter lim="800000"/>
            <a:headEnd/>
            <a:tailEnd/>
          </a:ln>
        </p:spPr>
        <p:txBody>
          <a:bodyPr>
            <a:spAutoFit/>
          </a:bodyPr>
          <a:lstStyle/>
          <a:p>
            <a:r>
              <a:rPr lang="en-US" sz="2800" i="1" dirty="0">
                <a:solidFill>
                  <a:srgbClr val="FF0000"/>
                </a:solidFill>
              </a:rPr>
              <a:t>may mắn</a:t>
            </a:r>
            <a:endParaRPr lang="en-US" sz="2800" dirty="0">
              <a:solidFill>
                <a:srgbClr val="FF0000"/>
              </a:solidFill>
            </a:endParaRPr>
          </a:p>
        </p:txBody>
      </p:sp>
      <p:sp>
        <p:nvSpPr>
          <p:cNvPr id="46" name="TextBox 45"/>
          <p:cNvSpPr txBox="1">
            <a:spLocks noChangeArrowheads="1"/>
          </p:cNvSpPr>
          <p:nvPr/>
        </p:nvSpPr>
        <p:spPr bwMode="auto">
          <a:xfrm>
            <a:off x="3270323" y="5100495"/>
            <a:ext cx="1828800" cy="523875"/>
          </a:xfrm>
          <a:prstGeom prst="rect">
            <a:avLst/>
          </a:prstGeom>
          <a:noFill/>
          <a:ln w="9525">
            <a:noFill/>
            <a:miter lim="800000"/>
            <a:headEnd/>
            <a:tailEnd/>
          </a:ln>
        </p:spPr>
        <p:txBody>
          <a:bodyPr>
            <a:spAutoFit/>
          </a:bodyPr>
          <a:lstStyle/>
          <a:p>
            <a:r>
              <a:rPr lang="en-US" sz="2800" i="1" dirty="0">
                <a:solidFill>
                  <a:srgbClr val="FF0000"/>
                </a:solidFill>
              </a:rPr>
              <a:t>ông ngoại</a:t>
            </a:r>
            <a:endParaRPr lang="en-US" sz="2800" dirty="0">
              <a:solidFill>
                <a:srgbClr val="FF0000"/>
              </a:solidFill>
            </a:endParaRPr>
          </a:p>
        </p:txBody>
      </p:sp>
      <p:sp>
        <p:nvSpPr>
          <p:cNvPr id="47" name="TextBox 46"/>
          <p:cNvSpPr txBox="1">
            <a:spLocks noChangeArrowheads="1"/>
          </p:cNvSpPr>
          <p:nvPr/>
        </p:nvSpPr>
        <p:spPr bwMode="auto">
          <a:xfrm>
            <a:off x="720149" y="5571405"/>
            <a:ext cx="1601788" cy="523875"/>
          </a:xfrm>
          <a:prstGeom prst="rect">
            <a:avLst/>
          </a:prstGeom>
          <a:noFill/>
          <a:ln w="9525">
            <a:noFill/>
            <a:miter lim="800000"/>
            <a:headEnd/>
            <a:tailEnd/>
          </a:ln>
        </p:spPr>
        <p:txBody>
          <a:bodyPr>
            <a:spAutoFit/>
          </a:bodyPr>
          <a:lstStyle/>
          <a:p>
            <a:r>
              <a:rPr lang="en-US" sz="2800" i="1" dirty="0">
                <a:solidFill>
                  <a:srgbClr val="FF0000"/>
                </a:solidFill>
              </a:rPr>
              <a:t>đầu tiên</a:t>
            </a:r>
            <a:endParaRPr lang="en-US" sz="2800" dirty="0">
              <a:solidFill>
                <a:srgbClr val="FF0000"/>
              </a:solidFill>
            </a:endParaRPr>
          </a:p>
        </p:txBody>
      </p:sp>
      <p:pic>
        <p:nvPicPr>
          <p:cNvPr id="29"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775"/>
            <a:ext cx="1128712" cy="11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414"/>
                                        </p:tgtEl>
                                        <p:attrNameLst>
                                          <p:attrName>style.visibility</p:attrName>
                                        </p:attrNameLst>
                                      </p:cBhvr>
                                      <p:to>
                                        <p:strVal val="visible"/>
                                      </p:to>
                                    </p:set>
                                    <p:animEffect transition="in" filter="blinds(horizontal)">
                                      <p:cBhvr>
                                        <p:cTn id="7" dur="500"/>
                                        <p:tgtEl>
                                          <p:spTgt spid="174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412"/>
                                        </p:tgtEl>
                                        <p:attrNameLst>
                                          <p:attrName>style.visibility</p:attrName>
                                        </p:attrNameLst>
                                      </p:cBhvr>
                                      <p:to>
                                        <p:strVal val="visible"/>
                                      </p:to>
                                    </p:set>
                                    <p:animEffect transition="in" filter="blinds(horizontal)">
                                      <p:cBhvr>
                                        <p:cTn id="12" dur="500"/>
                                        <p:tgtEl>
                                          <p:spTgt spid="1741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linds(horizontal)">
                                      <p:cBhvr>
                                        <p:cTn id="18" dur="500"/>
                                        <p:tgtEl>
                                          <p:spTgt spid="13"/>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linds(horizontal)">
                                      <p:cBhvr>
                                        <p:cTn id="21" dur="500"/>
                                        <p:tgtEl>
                                          <p:spTgt spid="14"/>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linds(horizontal)">
                                      <p:cBhvr>
                                        <p:cTn id="24" dur="500"/>
                                        <p:tgtEl>
                                          <p:spTgt spid="15"/>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500"/>
                                        <p:tgtEl>
                                          <p:spTgt spid="17"/>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7413"/>
                                        </p:tgtEl>
                                        <p:attrNameLst>
                                          <p:attrName>style.visibility</p:attrName>
                                        </p:attrNameLst>
                                      </p:cBhvr>
                                      <p:to>
                                        <p:strVal val="visible"/>
                                      </p:to>
                                    </p:set>
                                    <p:animEffect transition="in" filter="blinds(horizontal)">
                                      <p:cBhvr>
                                        <p:cTn id="30" dur="500"/>
                                        <p:tgtEl>
                                          <p:spTgt spid="17413"/>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linds(horizontal)">
                                      <p:cBhvr>
                                        <p:cTn id="33" dur="500"/>
                                        <p:tgtEl>
                                          <p:spTgt spid="18"/>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blinds(horizontal)">
                                      <p:cBhvr>
                                        <p:cTn id="36" dur="500"/>
                                        <p:tgtEl>
                                          <p:spTgt spid="20"/>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blinds(horizontal)">
                                      <p:cBhvr>
                                        <p:cTn id="39" dur="500"/>
                                        <p:tgtEl>
                                          <p:spTgt spid="21"/>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blinds(horizontal)">
                                      <p:cBhvr>
                                        <p:cTn id="44" dur="500"/>
                                        <p:tgtEl>
                                          <p:spTgt spid="40"/>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blinds(horizontal)">
                                      <p:cBhvr>
                                        <p:cTn id="49" dur="500"/>
                                        <p:tgtEl>
                                          <p:spTgt spid="41"/>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blinds(horizontal)">
                                      <p:cBhvr>
                                        <p:cTn id="54" dur="500"/>
                                        <p:tgtEl>
                                          <p:spTgt spid="42"/>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blinds(horizontal)">
                                      <p:cBhvr>
                                        <p:cTn id="59" dur="500"/>
                                        <p:tgtEl>
                                          <p:spTgt spid="43"/>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blinds(horizontal)">
                                      <p:cBhvr>
                                        <p:cTn id="64" dur="500"/>
                                        <p:tgtEl>
                                          <p:spTgt spid="44"/>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blinds(horizontal)">
                                      <p:cBhvr>
                                        <p:cTn id="69" dur="500"/>
                                        <p:tgtEl>
                                          <p:spTgt spid="45"/>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46"/>
                                        </p:tgtEl>
                                        <p:attrNameLst>
                                          <p:attrName>style.visibility</p:attrName>
                                        </p:attrNameLst>
                                      </p:cBhvr>
                                      <p:to>
                                        <p:strVal val="visible"/>
                                      </p:to>
                                    </p:set>
                                    <p:animEffect transition="in" filter="blinds(horizontal)">
                                      <p:cBhvr>
                                        <p:cTn id="74" dur="500"/>
                                        <p:tgtEl>
                                          <p:spTgt spid="46"/>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blinds(horizontal)">
                                      <p:cBhvr>
                                        <p:cTn id="7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P spid="17413" grpId="0"/>
      <p:bldP spid="17414" grpId="0"/>
      <p:bldP spid="10" grpId="0"/>
      <p:bldP spid="13" grpId="0"/>
      <p:bldP spid="14" grpId="0"/>
      <p:bldP spid="15" grpId="0"/>
      <p:bldP spid="17" grpId="0"/>
      <p:bldP spid="18" grpId="0"/>
      <p:bldP spid="20" grpId="0"/>
      <p:bldP spid="21" grpId="0"/>
      <p:bldP spid="40" grpId="0"/>
      <p:bldP spid="41" grpId="0"/>
      <p:bldP spid="42" grpId="0"/>
      <p:bldP spid="43" grpId="0"/>
      <p:bldP spid="44" grpId="0"/>
      <p:bldP spid="45" grpId="0"/>
      <p:bldP spid="46" grpId="0"/>
      <p:bldP spid="47"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86&quot;/&gt;&lt;/object&gt;&lt;object type=&quot;3&quot; unique_id=&quot;10005&quot;&gt;&lt;property id=&quot;20148&quot; value=&quot;5&quot;/&gt;&lt;property id=&quot;20300&quot; value=&quot;Slide 2&quot;/&gt;&lt;property id=&quot;20307&quot; value=&quot;287&quot;/&gt;&lt;/object&gt;&lt;object type=&quot;3&quot; unique_id=&quot;10006&quot;&gt;&lt;property id=&quot;20148&quot; value=&quot;5&quot;/&gt;&lt;property id=&quot;20300&quot; value=&quot;Slide 3&quot;/&gt;&lt;property id=&quot;20307&quot; value=&quot;273&quot;/&gt;&lt;/object&gt;&lt;object type=&quot;3&quot; unique_id=&quot;10007&quot;&gt;&lt;property id=&quot;20148&quot; value=&quot;5&quot;/&gt;&lt;property id=&quot;20300&quot; value=&quot;Slide 4&quot;/&gt;&lt;property id=&quot;20307&quot; value=&quot;274&quot;/&gt;&lt;/object&gt;&lt;object type=&quot;3&quot; unique_id=&quot;10008&quot;&gt;&lt;property id=&quot;20148&quot; value=&quot;5&quot;/&gt;&lt;property id=&quot;20300&quot; value=&quot;Slide 5 - &amp;quot;=&amp;quot;&quot;/&gt;&lt;property id=&quot;20307&quot; value=&quot;275&quot;/&gt;&lt;/object&gt;&lt;object type=&quot;3&quot; unique_id=&quot;10009&quot;&gt;&lt;property id=&quot;20148&quot; value=&quot;5&quot;/&gt;&lt;property id=&quot;20300&quot; value=&quot;Slide 6&quot;/&gt;&lt;property id=&quot;20307&quot; value=&quot;277&quot;/&gt;&lt;/object&gt;&lt;object type=&quot;3&quot; unique_id=&quot;10010&quot;&gt;&lt;property id=&quot;20148&quot; value=&quot;5&quot;/&gt;&lt;property id=&quot;20300&quot; value=&quot;Slide 7&quot;/&gt;&lt;property id=&quot;20307&quot; value=&quot;288&quot;/&gt;&lt;/object&gt;&lt;object type=&quot;3&quot; unique_id=&quot;10011&quot;&gt;&lt;property id=&quot;20148&quot; value=&quot;5&quot;/&gt;&lt;property id=&quot;20300&quot; value=&quot;Slide 8&quot;/&gt;&lt;property id=&quot;20307&quot; value=&quot;289&quot;/&gt;&lt;/object&gt;&lt;object type=&quot;3&quot; unique_id=&quot;10012&quot;&gt;&lt;property id=&quot;20148&quot; value=&quot;5&quot;/&gt;&lt;property id=&quot;20300&quot; value=&quot;Slide 9&quot;/&gt;&lt;property id=&quot;20307&quot; value=&quot;290&quot;/&gt;&lt;/object&gt;&lt;object type=&quot;3&quot; unique_id=&quot;10013&quot;&gt;&lt;property id=&quot;20148&quot; value=&quot;5&quot;/&gt;&lt;property id=&quot;20300&quot; value=&quot;Slide 10&quot;/&gt;&lt;property id=&quot;20307&quot; value=&quot;291&quot;/&gt;&lt;/object&gt;&lt;object type=&quot;3&quot; unique_id=&quot;10014&quot;&gt;&lt;property id=&quot;20148&quot; value=&quot;5&quot;/&gt;&lt;property id=&quot;20300&quot; value=&quot;Slide 11&quot;/&gt;&lt;property id=&quot;20307&quot; value=&quot;282&quot;/&gt;&lt;/object&gt;&lt;object type=&quot;3&quot; unique_id=&quot;10015&quot;&gt;&lt;property id=&quot;20148&quot; value=&quot;5&quot;/&gt;&lt;property id=&quot;20300&quot; value=&quot;Slide 12&quot;/&gt;&lt;property id=&quot;20307&quot; value=&quot;26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659</TotalTime>
  <Words>646</Words>
  <Application>Microsoft Office PowerPoint</Application>
  <PresentationFormat>On-screen Show (4:3)</PresentationFormat>
  <Paragraphs>75</Paragraphs>
  <Slides>11</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11</vt:i4>
      </vt:variant>
    </vt:vector>
  </HeadingPairs>
  <TitlesOfParts>
    <vt:vector size="18" baseType="lpstr">
      <vt:lpstr>Arial</vt:lpstr>
      <vt:lpstr>Calibri</vt:lpstr>
      <vt:lpstr>Times New Roman</vt:lpstr>
      <vt:lpstr>Wingdings</vt:lpstr>
      <vt:lpstr>Default Design</vt:lpstr>
      <vt:lpstr>1_Default Design</vt:lpstr>
      <vt:lpstr>1_Office Theme</vt:lpstr>
      <vt:lpstr>PowerPoint Presentation</vt:lpstr>
      <vt:lpstr>PowerPoint Presentation</vt:lpstr>
      <vt:lpstr>PowerPoint Presentation</vt:lpstr>
      <vt:lpstr>=</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TD-04-3</dc:title>
  <dc:creator>Dương Thị Hiền</dc:creator>
  <cp:lastModifiedBy>MyPC</cp:lastModifiedBy>
  <cp:revision>94</cp:revision>
  <dcterms:created xsi:type="dcterms:W3CDTF">2009-02-18T13:19:53Z</dcterms:created>
  <dcterms:modified xsi:type="dcterms:W3CDTF">2021-08-14T08:01:23Z</dcterms:modified>
</cp:coreProperties>
</file>